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80137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89443"/>
            <a:ext cx="8636000" cy="171775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1096"/>
            <a:ext cx="7112000" cy="2047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0922"/>
            <a:ext cx="2286000" cy="68376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0922"/>
            <a:ext cx="6688667" cy="68376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49546"/>
            <a:ext cx="8636000" cy="15916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396549"/>
            <a:ext cx="8636000" cy="175299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69865"/>
            <a:ext cx="4487333" cy="52886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3808"/>
            <a:ext cx="4489098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1382"/>
            <a:ext cx="4489098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3808"/>
            <a:ext cx="4490861" cy="74757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1382"/>
            <a:ext cx="4490861" cy="461715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064"/>
            <a:ext cx="3342570" cy="135787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066"/>
            <a:ext cx="5679722" cy="683947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6943"/>
            <a:ext cx="3342570" cy="548159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09590"/>
            <a:ext cx="6096000" cy="66224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6039"/>
            <a:ext cx="6096000" cy="480822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71834"/>
            <a:ext cx="6096000" cy="94049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0919"/>
            <a:ext cx="9144000" cy="13356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69865"/>
            <a:ext cx="9144000" cy="52886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416DE1-3DF2-47A0-86E0-095BB5217A92}" type="datetimeFigureOut">
              <a:rPr lang="en-US" smtClean="0"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27515"/>
            <a:ext cx="3217333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27515"/>
            <a:ext cx="2370667" cy="4266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16C8DB-3D74-42C1-BCCC-63387D01FDB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2762025" y="1122616"/>
            <a:ext cx="4079291" cy="2151747"/>
            <a:chOff x="2762025" y="1122616"/>
            <a:chExt cx="4079291" cy="2151747"/>
          </a:xfrm>
        </p:grpSpPr>
        <p:sp>
          <p:nvSpPr>
            <p:cNvPr id="2" name="Freeform 1"/>
            <p:cNvSpPr/>
            <p:nvPr/>
          </p:nvSpPr>
          <p:spPr>
            <a:xfrm>
              <a:off x="2762025" y="1122616"/>
              <a:ext cx="440735" cy="650042"/>
            </a:xfrm>
            <a:custGeom>
              <a:avLst/>
              <a:gdLst/>
              <a:ahLst/>
              <a:cxnLst/>
              <a:rect l="0" t="0" r="0" b="0"/>
              <a:pathLst>
                <a:path w="440735" h="650042">
                  <a:moveTo>
                    <a:pt x="91197" y="24990"/>
                  </a:moveTo>
                  <a:lnTo>
                    <a:pt x="62516" y="80035"/>
                  </a:lnTo>
                  <a:lnTo>
                    <a:pt x="36583" y="139502"/>
                  </a:lnTo>
                  <a:lnTo>
                    <a:pt x="14581" y="193274"/>
                  </a:lnTo>
                  <a:lnTo>
                    <a:pt x="8534" y="203860"/>
                  </a:lnTo>
                  <a:lnTo>
                    <a:pt x="4503" y="205068"/>
                  </a:lnTo>
                  <a:lnTo>
                    <a:pt x="1816" y="200024"/>
                  </a:lnTo>
                  <a:lnTo>
                    <a:pt x="0" y="179992"/>
                  </a:lnTo>
                  <a:lnTo>
                    <a:pt x="6724" y="143576"/>
                  </a:lnTo>
                  <a:lnTo>
                    <a:pt x="35937" y="88526"/>
                  </a:lnTo>
                  <a:lnTo>
                    <a:pt x="64467" y="47289"/>
                  </a:lnTo>
                  <a:lnTo>
                    <a:pt x="92636" y="24058"/>
                  </a:lnTo>
                  <a:lnTo>
                    <a:pt x="144029" y="1225"/>
                  </a:lnTo>
                  <a:lnTo>
                    <a:pt x="164981" y="0"/>
                  </a:lnTo>
                  <a:lnTo>
                    <a:pt x="175482" y="1311"/>
                  </a:lnTo>
                  <a:lnTo>
                    <a:pt x="193388" y="12126"/>
                  </a:lnTo>
                  <a:lnTo>
                    <a:pt x="207975" y="28631"/>
                  </a:lnTo>
                  <a:lnTo>
                    <a:pt x="226872" y="70943"/>
                  </a:lnTo>
                  <a:lnTo>
                    <a:pt x="236280" y="124014"/>
                  </a:lnTo>
                  <a:lnTo>
                    <a:pt x="229734" y="185623"/>
                  </a:lnTo>
                  <a:lnTo>
                    <a:pt x="219333" y="221544"/>
                  </a:lnTo>
                  <a:lnTo>
                    <a:pt x="188776" y="262714"/>
                  </a:lnTo>
                  <a:lnTo>
                    <a:pt x="181986" y="265361"/>
                  </a:lnTo>
                  <a:lnTo>
                    <a:pt x="175120" y="264786"/>
                  </a:lnTo>
                  <a:lnTo>
                    <a:pt x="168203" y="262063"/>
                  </a:lnTo>
                  <a:lnTo>
                    <a:pt x="165931" y="257908"/>
                  </a:lnTo>
                  <a:lnTo>
                    <a:pt x="166756" y="252798"/>
                  </a:lnTo>
                  <a:lnTo>
                    <a:pt x="169646" y="247052"/>
                  </a:lnTo>
                  <a:lnTo>
                    <a:pt x="182216" y="237548"/>
                  </a:lnTo>
                  <a:lnTo>
                    <a:pt x="200670" y="230594"/>
                  </a:lnTo>
                  <a:lnTo>
                    <a:pt x="253765" y="226130"/>
                  </a:lnTo>
                  <a:lnTo>
                    <a:pt x="309053" y="230838"/>
                  </a:lnTo>
                  <a:lnTo>
                    <a:pt x="342920" y="245339"/>
                  </a:lnTo>
                  <a:lnTo>
                    <a:pt x="397903" y="290524"/>
                  </a:lnTo>
                  <a:lnTo>
                    <a:pt x="422929" y="326065"/>
                  </a:lnTo>
                  <a:lnTo>
                    <a:pt x="439572" y="371820"/>
                  </a:lnTo>
                  <a:lnTo>
                    <a:pt x="440734" y="422422"/>
                  </a:lnTo>
                  <a:lnTo>
                    <a:pt x="439259" y="474460"/>
                  </a:lnTo>
                  <a:lnTo>
                    <a:pt x="433233" y="521334"/>
                  </a:lnTo>
                  <a:lnTo>
                    <a:pt x="424147" y="544285"/>
                  </a:lnTo>
                  <a:lnTo>
                    <a:pt x="390861" y="604355"/>
                  </a:lnTo>
                  <a:lnTo>
                    <a:pt x="371780" y="622907"/>
                  </a:lnTo>
                  <a:lnTo>
                    <a:pt x="333560" y="639928"/>
                  </a:lnTo>
                  <a:lnTo>
                    <a:pt x="288051" y="650041"/>
                  </a:lnTo>
                  <a:lnTo>
                    <a:pt x="236927" y="644162"/>
                  </a:lnTo>
                  <a:lnTo>
                    <a:pt x="182115" y="626147"/>
                  </a:lnTo>
                  <a:lnTo>
                    <a:pt x="121907" y="591881"/>
                  </a:lnTo>
                  <a:lnTo>
                    <a:pt x="110695" y="583828"/>
                  </a:lnTo>
                  <a:lnTo>
                    <a:pt x="101726" y="57247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58590" y="174773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94427" y="1221305"/>
              <a:ext cx="473769" cy="630404"/>
            </a:xfrm>
            <a:custGeom>
              <a:avLst/>
              <a:gdLst/>
              <a:ahLst/>
              <a:cxnLst/>
              <a:rect l="0" t="0" r="0" b="0"/>
              <a:pathLst>
                <a:path w="473769" h="630404">
                  <a:moveTo>
                    <a:pt x="153718" y="0"/>
                  </a:moveTo>
                  <a:lnTo>
                    <a:pt x="109755" y="20244"/>
                  </a:lnTo>
                  <a:lnTo>
                    <a:pt x="70295" y="54562"/>
                  </a:lnTo>
                  <a:lnTo>
                    <a:pt x="17100" y="115002"/>
                  </a:lnTo>
                  <a:lnTo>
                    <a:pt x="9997" y="122291"/>
                  </a:lnTo>
                  <a:lnTo>
                    <a:pt x="5261" y="122472"/>
                  </a:lnTo>
                  <a:lnTo>
                    <a:pt x="2104" y="117913"/>
                  </a:lnTo>
                  <a:lnTo>
                    <a:pt x="0" y="110194"/>
                  </a:lnTo>
                  <a:lnTo>
                    <a:pt x="3900" y="92259"/>
                  </a:lnTo>
                  <a:lnTo>
                    <a:pt x="14603" y="73760"/>
                  </a:lnTo>
                  <a:lnTo>
                    <a:pt x="31057" y="57739"/>
                  </a:lnTo>
                  <a:lnTo>
                    <a:pt x="78623" y="36795"/>
                  </a:lnTo>
                  <a:lnTo>
                    <a:pt x="141388" y="17772"/>
                  </a:lnTo>
                  <a:lnTo>
                    <a:pt x="179830" y="18264"/>
                  </a:lnTo>
                  <a:lnTo>
                    <a:pt x="232402" y="30081"/>
                  </a:lnTo>
                  <a:lnTo>
                    <a:pt x="267743" y="53732"/>
                  </a:lnTo>
                  <a:lnTo>
                    <a:pt x="282774" y="69504"/>
                  </a:lnTo>
                  <a:lnTo>
                    <a:pt x="297254" y="92112"/>
                  </a:lnTo>
                  <a:lnTo>
                    <a:pt x="307381" y="136737"/>
                  </a:lnTo>
                  <a:lnTo>
                    <a:pt x="304793" y="181415"/>
                  </a:lnTo>
                  <a:lnTo>
                    <a:pt x="293392" y="206971"/>
                  </a:lnTo>
                  <a:lnTo>
                    <a:pt x="267242" y="237970"/>
                  </a:lnTo>
                  <a:lnTo>
                    <a:pt x="214492" y="280783"/>
                  </a:lnTo>
                  <a:lnTo>
                    <a:pt x="187713" y="296884"/>
                  </a:lnTo>
                  <a:lnTo>
                    <a:pt x="179891" y="303208"/>
                  </a:lnTo>
                  <a:lnTo>
                    <a:pt x="171166" y="306254"/>
                  </a:lnTo>
                  <a:lnTo>
                    <a:pt x="152114" y="306519"/>
                  </a:lnTo>
                  <a:lnTo>
                    <a:pt x="149139" y="304952"/>
                  </a:lnTo>
                  <a:lnTo>
                    <a:pt x="150665" y="302737"/>
                  </a:lnTo>
                  <a:lnTo>
                    <a:pt x="172700" y="294031"/>
                  </a:lnTo>
                  <a:lnTo>
                    <a:pt x="196080" y="289778"/>
                  </a:lnTo>
                  <a:lnTo>
                    <a:pt x="257418" y="299495"/>
                  </a:lnTo>
                  <a:lnTo>
                    <a:pt x="316445" y="320986"/>
                  </a:lnTo>
                  <a:lnTo>
                    <a:pt x="374378" y="350881"/>
                  </a:lnTo>
                  <a:lnTo>
                    <a:pt x="410561" y="380045"/>
                  </a:lnTo>
                  <a:lnTo>
                    <a:pt x="450016" y="425737"/>
                  </a:lnTo>
                  <a:lnTo>
                    <a:pt x="468483" y="478504"/>
                  </a:lnTo>
                  <a:lnTo>
                    <a:pt x="473768" y="509806"/>
                  </a:lnTo>
                  <a:lnTo>
                    <a:pt x="468996" y="552566"/>
                  </a:lnTo>
                  <a:lnTo>
                    <a:pt x="459178" y="576648"/>
                  </a:lnTo>
                  <a:lnTo>
                    <a:pt x="440776" y="595930"/>
                  </a:lnTo>
                  <a:lnTo>
                    <a:pt x="404108" y="616819"/>
                  </a:lnTo>
                  <a:lnTo>
                    <a:pt x="363608" y="627298"/>
                  </a:lnTo>
                  <a:lnTo>
                    <a:pt x="315733" y="630403"/>
                  </a:lnTo>
                  <a:lnTo>
                    <a:pt x="278367" y="628789"/>
                  </a:lnTo>
                  <a:lnTo>
                    <a:pt x="226786" y="615897"/>
                  </a:lnTo>
                  <a:lnTo>
                    <a:pt x="173610" y="597348"/>
                  </a:lnTo>
                  <a:lnTo>
                    <a:pt x="122132" y="56853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79855" y="1495046"/>
              <a:ext cx="189513" cy="14655"/>
            </a:xfrm>
            <a:custGeom>
              <a:avLst/>
              <a:gdLst/>
              <a:ahLst/>
              <a:cxnLst/>
              <a:rect l="0" t="0" r="0" b="0"/>
              <a:pathLst>
                <a:path w="189513" h="14655">
                  <a:moveTo>
                    <a:pt x="189512" y="0"/>
                  </a:moveTo>
                  <a:lnTo>
                    <a:pt x="130896" y="5589"/>
                  </a:lnTo>
                  <a:lnTo>
                    <a:pt x="79338" y="14654"/>
                  </a:lnTo>
                  <a:lnTo>
                    <a:pt x="18896" y="1188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929404" y="1206619"/>
              <a:ext cx="303260" cy="635869"/>
            </a:xfrm>
            <a:custGeom>
              <a:avLst/>
              <a:gdLst/>
              <a:ahLst/>
              <a:cxnLst/>
              <a:rect l="0" t="0" r="0" b="0"/>
              <a:pathLst>
                <a:path w="303260" h="635869">
                  <a:moveTo>
                    <a:pt x="92689" y="67329"/>
                  </a:moveTo>
                  <a:lnTo>
                    <a:pt x="84356" y="104807"/>
                  </a:lnTo>
                  <a:lnTo>
                    <a:pt x="74044" y="162645"/>
                  </a:lnTo>
                  <a:lnTo>
                    <a:pt x="64006" y="215531"/>
                  </a:lnTo>
                  <a:lnTo>
                    <a:pt x="54250" y="277788"/>
                  </a:lnTo>
                  <a:lnTo>
                    <a:pt x="48181" y="331213"/>
                  </a:lnTo>
                  <a:lnTo>
                    <a:pt x="41653" y="386826"/>
                  </a:lnTo>
                  <a:lnTo>
                    <a:pt x="31959" y="446381"/>
                  </a:lnTo>
                  <a:lnTo>
                    <a:pt x="22182" y="509014"/>
                  </a:lnTo>
                  <a:lnTo>
                    <a:pt x="11877" y="570205"/>
                  </a:lnTo>
                  <a:lnTo>
                    <a:pt x="2584" y="609653"/>
                  </a:lnTo>
                  <a:lnTo>
                    <a:pt x="1033" y="609033"/>
                  </a:lnTo>
                  <a:lnTo>
                    <a:pt x="0" y="603940"/>
                  </a:lnTo>
                  <a:lnTo>
                    <a:pt x="5576" y="545333"/>
                  </a:lnTo>
                  <a:lnTo>
                    <a:pt x="8776" y="490109"/>
                  </a:lnTo>
                  <a:lnTo>
                    <a:pt x="16625" y="435111"/>
                  </a:lnTo>
                  <a:lnTo>
                    <a:pt x="21408" y="384141"/>
                  </a:lnTo>
                  <a:lnTo>
                    <a:pt x="25914" y="340326"/>
                  </a:lnTo>
                  <a:lnTo>
                    <a:pt x="27916" y="293556"/>
                  </a:lnTo>
                  <a:lnTo>
                    <a:pt x="31925" y="245473"/>
                  </a:lnTo>
                  <a:lnTo>
                    <a:pt x="36437" y="197977"/>
                  </a:lnTo>
                  <a:lnTo>
                    <a:pt x="38442" y="153470"/>
                  </a:lnTo>
                  <a:lnTo>
                    <a:pt x="39571" y="94542"/>
                  </a:lnTo>
                  <a:lnTo>
                    <a:pt x="49528" y="31803"/>
                  </a:lnTo>
                  <a:lnTo>
                    <a:pt x="60248" y="7086"/>
                  </a:lnTo>
                  <a:lnTo>
                    <a:pt x="67553" y="1431"/>
                  </a:lnTo>
                  <a:lnTo>
                    <a:pt x="75931" y="0"/>
                  </a:lnTo>
                  <a:lnTo>
                    <a:pt x="85027" y="1386"/>
                  </a:lnTo>
                  <a:lnTo>
                    <a:pt x="101372" y="12284"/>
                  </a:lnTo>
                  <a:lnTo>
                    <a:pt x="130929" y="47877"/>
                  </a:lnTo>
                  <a:lnTo>
                    <a:pt x="158128" y="104344"/>
                  </a:lnTo>
                  <a:lnTo>
                    <a:pt x="175978" y="158652"/>
                  </a:lnTo>
                  <a:lnTo>
                    <a:pt x="196359" y="209110"/>
                  </a:lnTo>
                  <a:lnTo>
                    <a:pt x="214509" y="262968"/>
                  </a:lnTo>
                  <a:lnTo>
                    <a:pt x="232935" y="325022"/>
                  </a:lnTo>
                  <a:lnTo>
                    <a:pt x="247081" y="379970"/>
                  </a:lnTo>
                  <a:lnTo>
                    <a:pt x="261140" y="432765"/>
                  </a:lnTo>
                  <a:lnTo>
                    <a:pt x="275182" y="482925"/>
                  </a:lnTo>
                  <a:lnTo>
                    <a:pt x="285711" y="535179"/>
                  </a:lnTo>
                  <a:lnTo>
                    <a:pt x="292514" y="596568"/>
                  </a:lnTo>
                  <a:lnTo>
                    <a:pt x="303259" y="6358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885223" y="1610860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8010" y="3119"/>
                  </a:lnTo>
                  <a:lnTo>
                    <a:pt x="133064" y="14654"/>
                  </a:lnTo>
                  <a:lnTo>
                    <a:pt x="74584" y="31666"/>
                  </a:lnTo>
                  <a:lnTo>
                    <a:pt x="16845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14663" y="1331104"/>
              <a:ext cx="252646" cy="603177"/>
            </a:xfrm>
            <a:custGeom>
              <a:avLst/>
              <a:gdLst/>
              <a:ahLst/>
              <a:cxnLst/>
              <a:rect l="0" t="0" r="0" b="0"/>
              <a:pathLst>
                <a:path w="252646" h="603177">
                  <a:moveTo>
                    <a:pt x="202270" y="363984"/>
                  </a:moveTo>
                  <a:lnTo>
                    <a:pt x="165183" y="329237"/>
                  </a:lnTo>
                  <a:lnTo>
                    <a:pt x="147182" y="320075"/>
                  </a:lnTo>
                  <a:lnTo>
                    <a:pt x="127483" y="318342"/>
                  </a:lnTo>
                  <a:lnTo>
                    <a:pt x="107030" y="322641"/>
                  </a:lnTo>
                  <a:lnTo>
                    <a:pt x="76954" y="338216"/>
                  </a:lnTo>
                  <a:lnTo>
                    <a:pt x="52705" y="358819"/>
                  </a:lnTo>
                  <a:lnTo>
                    <a:pt x="16443" y="412393"/>
                  </a:lnTo>
                  <a:lnTo>
                    <a:pt x="850" y="452547"/>
                  </a:lnTo>
                  <a:lnTo>
                    <a:pt x="0" y="494080"/>
                  </a:lnTo>
                  <a:lnTo>
                    <a:pt x="11363" y="548866"/>
                  </a:lnTo>
                  <a:lnTo>
                    <a:pt x="22276" y="572495"/>
                  </a:lnTo>
                  <a:lnTo>
                    <a:pt x="47163" y="599940"/>
                  </a:lnTo>
                  <a:lnTo>
                    <a:pt x="56751" y="603176"/>
                  </a:lnTo>
                  <a:lnTo>
                    <a:pt x="76763" y="600533"/>
                  </a:lnTo>
                  <a:lnTo>
                    <a:pt x="107761" y="580302"/>
                  </a:lnTo>
                  <a:lnTo>
                    <a:pt x="147336" y="534788"/>
                  </a:lnTo>
                  <a:lnTo>
                    <a:pt x="184121" y="475541"/>
                  </a:lnTo>
                  <a:lnTo>
                    <a:pt x="205238" y="417683"/>
                  </a:lnTo>
                  <a:lnTo>
                    <a:pt x="219710" y="366315"/>
                  </a:lnTo>
                  <a:lnTo>
                    <a:pt x="230314" y="321521"/>
                  </a:lnTo>
                  <a:lnTo>
                    <a:pt x="239694" y="261455"/>
                  </a:lnTo>
                  <a:lnTo>
                    <a:pt x="244164" y="212462"/>
                  </a:lnTo>
                  <a:lnTo>
                    <a:pt x="251208" y="165970"/>
                  </a:lnTo>
                  <a:lnTo>
                    <a:pt x="252645" y="108781"/>
                  </a:lnTo>
                  <a:lnTo>
                    <a:pt x="246181" y="49722"/>
                  </a:lnTo>
                  <a:lnTo>
                    <a:pt x="240113" y="16861"/>
                  </a:lnTo>
                  <a:lnTo>
                    <a:pt x="234518" y="7397"/>
                  </a:lnTo>
                  <a:lnTo>
                    <a:pt x="227278" y="2257"/>
                  </a:lnTo>
                  <a:lnTo>
                    <a:pt x="218942" y="0"/>
                  </a:lnTo>
                  <a:lnTo>
                    <a:pt x="212215" y="3175"/>
                  </a:lnTo>
                  <a:lnTo>
                    <a:pt x="201620" y="19180"/>
                  </a:lnTo>
                  <a:lnTo>
                    <a:pt x="186457" y="77159"/>
                  </a:lnTo>
                  <a:lnTo>
                    <a:pt x="181596" y="132379"/>
                  </a:lnTo>
                  <a:lnTo>
                    <a:pt x="174437" y="182926"/>
                  </a:lnTo>
                  <a:lnTo>
                    <a:pt x="172352" y="225412"/>
                  </a:lnTo>
                  <a:lnTo>
                    <a:pt x="171425" y="268471"/>
                  </a:lnTo>
                  <a:lnTo>
                    <a:pt x="171013" y="311005"/>
                  </a:lnTo>
                  <a:lnTo>
                    <a:pt x="171951" y="370903"/>
                  </a:lnTo>
                  <a:lnTo>
                    <a:pt x="179036" y="430601"/>
                  </a:lnTo>
                  <a:lnTo>
                    <a:pt x="186372" y="486847"/>
                  </a:lnTo>
                  <a:lnTo>
                    <a:pt x="212798" y="5429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633104" y="1280327"/>
              <a:ext cx="262593" cy="683547"/>
            </a:xfrm>
            <a:custGeom>
              <a:avLst/>
              <a:gdLst/>
              <a:ahLst/>
              <a:cxnLst/>
              <a:rect l="0" t="0" r="0" b="0"/>
              <a:pathLst>
                <a:path w="262593" h="683547">
                  <a:moveTo>
                    <a:pt x="157569" y="456875"/>
                  </a:moveTo>
                  <a:lnTo>
                    <a:pt x="151980" y="434518"/>
                  </a:lnTo>
                  <a:lnTo>
                    <a:pt x="146824" y="426762"/>
                  </a:lnTo>
                  <a:lnTo>
                    <a:pt x="131737" y="415025"/>
                  </a:lnTo>
                  <a:lnTo>
                    <a:pt x="97923" y="407430"/>
                  </a:lnTo>
                  <a:lnTo>
                    <a:pt x="78028" y="411892"/>
                  </a:lnTo>
                  <a:lnTo>
                    <a:pt x="46191" y="433821"/>
                  </a:lnTo>
                  <a:lnTo>
                    <a:pt x="24483" y="453814"/>
                  </a:lnTo>
                  <a:lnTo>
                    <a:pt x="8822" y="485734"/>
                  </a:lnTo>
                  <a:lnTo>
                    <a:pt x="1455" y="538441"/>
                  </a:lnTo>
                  <a:lnTo>
                    <a:pt x="0" y="593913"/>
                  </a:lnTo>
                  <a:lnTo>
                    <a:pt x="2141" y="620726"/>
                  </a:lnTo>
                  <a:lnTo>
                    <a:pt x="16500" y="654382"/>
                  </a:lnTo>
                  <a:lnTo>
                    <a:pt x="28971" y="671777"/>
                  </a:lnTo>
                  <a:lnTo>
                    <a:pt x="51671" y="681068"/>
                  </a:lnTo>
                  <a:lnTo>
                    <a:pt x="65914" y="683546"/>
                  </a:lnTo>
                  <a:lnTo>
                    <a:pt x="77748" y="681688"/>
                  </a:lnTo>
                  <a:lnTo>
                    <a:pt x="97137" y="670266"/>
                  </a:lnTo>
                  <a:lnTo>
                    <a:pt x="129818" y="639233"/>
                  </a:lnTo>
                  <a:lnTo>
                    <a:pt x="162616" y="586656"/>
                  </a:lnTo>
                  <a:lnTo>
                    <a:pt x="192159" y="529857"/>
                  </a:lnTo>
                  <a:lnTo>
                    <a:pt x="213193" y="468926"/>
                  </a:lnTo>
                  <a:lnTo>
                    <a:pt x="233721" y="417184"/>
                  </a:lnTo>
                  <a:lnTo>
                    <a:pt x="243322" y="365023"/>
                  </a:lnTo>
                  <a:lnTo>
                    <a:pt x="256136" y="314989"/>
                  </a:lnTo>
                  <a:lnTo>
                    <a:pt x="261527" y="260045"/>
                  </a:lnTo>
                  <a:lnTo>
                    <a:pt x="262592" y="204132"/>
                  </a:lnTo>
                  <a:lnTo>
                    <a:pt x="257213" y="148027"/>
                  </a:lnTo>
                  <a:lnTo>
                    <a:pt x="248185" y="94743"/>
                  </a:lnTo>
                  <a:lnTo>
                    <a:pt x="233484" y="31836"/>
                  </a:lnTo>
                  <a:lnTo>
                    <a:pt x="222114" y="7096"/>
                  </a:lnTo>
                  <a:lnTo>
                    <a:pt x="215807" y="1434"/>
                  </a:lnTo>
                  <a:lnTo>
                    <a:pt x="209263" y="0"/>
                  </a:lnTo>
                  <a:lnTo>
                    <a:pt x="202560" y="1383"/>
                  </a:lnTo>
                  <a:lnTo>
                    <a:pt x="196922" y="6984"/>
                  </a:lnTo>
                  <a:lnTo>
                    <a:pt x="183397" y="38395"/>
                  </a:lnTo>
                  <a:lnTo>
                    <a:pt x="173151" y="86566"/>
                  </a:lnTo>
                  <a:lnTo>
                    <a:pt x="170344" y="128906"/>
                  </a:lnTo>
                  <a:lnTo>
                    <a:pt x="169096" y="175020"/>
                  </a:lnTo>
                  <a:lnTo>
                    <a:pt x="171513" y="234542"/>
                  </a:lnTo>
                  <a:lnTo>
                    <a:pt x="177221" y="291684"/>
                  </a:lnTo>
                  <a:lnTo>
                    <a:pt x="183799" y="350737"/>
                  </a:lnTo>
                  <a:lnTo>
                    <a:pt x="195333" y="411603"/>
                  </a:lnTo>
                  <a:lnTo>
                    <a:pt x="201943" y="464353"/>
                  </a:lnTo>
                  <a:lnTo>
                    <a:pt x="217528" y="521984"/>
                  </a:lnTo>
                  <a:lnTo>
                    <a:pt x="234447" y="581866"/>
                  </a:lnTo>
                  <a:lnTo>
                    <a:pt x="252326" y="6253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22300" y="1758259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9263"/>
                  </a:lnTo>
                  <a:lnTo>
                    <a:pt x="0" y="99344"/>
                  </a:lnTo>
                  <a:lnTo>
                    <a:pt x="0" y="151228"/>
                  </a:lnTo>
                  <a:lnTo>
                    <a:pt x="0" y="20868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01243" y="15898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138114" y="1688116"/>
              <a:ext cx="269693" cy="343885"/>
            </a:xfrm>
            <a:custGeom>
              <a:avLst/>
              <a:gdLst/>
              <a:ahLst/>
              <a:cxnLst/>
              <a:rect l="0" t="0" r="0" b="0"/>
              <a:pathLst>
                <a:path w="269693" h="343885">
                  <a:moveTo>
                    <a:pt x="0" y="101728"/>
                  </a:moveTo>
                  <a:lnTo>
                    <a:pt x="8334" y="139206"/>
                  </a:lnTo>
                  <a:lnTo>
                    <a:pt x="15684" y="190629"/>
                  </a:lnTo>
                  <a:lnTo>
                    <a:pt x="21166" y="251913"/>
                  </a:lnTo>
                  <a:lnTo>
                    <a:pt x="26808" y="279588"/>
                  </a:lnTo>
                  <a:lnTo>
                    <a:pt x="22046" y="226348"/>
                  </a:lnTo>
                  <a:lnTo>
                    <a:pt x="21350" y="171798"/>
                  </a:lnTo>
                  <a:lnTo>
                    <a:pt x="26733" y="116770"/>
                  </a:lnTo>
                  <a:lnTo>
                    <a:pt x="47438" y="55350"/>
                  </a:lnTo>
                  <a:lnTo>
                    <a:pt x="60468" y="30813"/>
                  </a:lnTo>
                  <a:lnTo>
                    <a:pt x="77178" y="14448"/>
                  </a:lnTo>
                  <a:lnTo>
                    <a:pt x="86547" y="8446"/>
                  </a:lnTo>
                  <a:lnTo>
                    <a:pt x="127679" y="0"/>
                  </a:lnTo>
                  <a:lnTo>
                    <a:pt x="153842" y="7382"/>
                  </a:lnTo>
                  <a:lnTo>
                    <a:pt x="177169" y="23532"/>
                  </a:lnTo>
                  <a:lnTo>
                    <a:pt x="207693" y="57762"/>
                  </a:lnTo>
                  <a:lnTo>
                    <a:pt x="233833" y="112013"/>
                  </a:lnTo>
                  <a:lnTo>
                    <a:pt x="256079" y="175406"/>
                  </a:lnTo>
                  <a:lnTo>
                    <a:pt x="269039" y="233178"/>
                  </a:lnTo>
                  <a:lnTo>
                    <a:pt x="269692" y="293983"/>
                  </a:lnTo>
                  <a:lnTo>
                    <a:pt x="263213" y="3438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43440" y="1703440"/>
              <a:ext cx="397876" cy="665472"/>
            </a:xfrm>
            <a:custGeom>
              <a:avLst/>
              <a:gdLst/>
              <a:ahLst/>
              <a:cxnLst/>
              <a:rect l="0" t="0" r="0" b="0"/>
              <a:pathLst>
                <a:path w="397876" h="665472">
                  <a:moveTo>
                    <a:pt x="294798" y="223275"/>
                  </a:moveTo>
                  <a:lnTo>
                    <a:pt x="311587" y="168230"/>
                  </a:lnTo>
                  <a:lnTo>
                    <a:pt x="315012" y="116822"/>
                  </a:lnTo>
                  <a:lnTo>
                    <a:pt x="315293" y="103173"/>
                  </a:lnTo>
                  <a:lnTo>
                    <a:pt x="306247" y="75530"/>
                  </a:lnTo>
                  <a:lnTo>
                    <a:pt x="271843" y="25244"/>
                  </a:lnTo>
                  <a:lnTo>
                    <a:pt x="241593" y="3422"/>
                  </a:lnTo>
                  <a:lnTo>
                    <a:pt x="214610" y="0"/>
                  </a:lnTo>
                  <a:lnTo>
                    <a:pt x="199225" y="725"/>
                  </a:lnTo>
                  <a:lnTo>
                    <a:pt x="172773" y="10890"/>
                  </a:lnTo>
                  <a:lnTo>
                    <a:pt x="141269" y="36344"/>
                  </a:lnTo>
                  <a:lnTo>
                    <a:pt x="125957" y="58306"/>
                  </a:lnTo>
                  <a:lnTo>
                    <a:pt x="106595" y="116945"/>
                  </a:lnTo>
                  <a:lnTo>
                    <a:pt x="91506" y="179525"/>
                  </a:lnTo>
                  <a:lnTo>
                    <a:pt x="93702" y="210459"/>
                  </a:lnTo>
                  <a:lnTo>
                    <a:pt x="102477" y="237466"/>
                  </a:lnTo>
                  <a:lnTo>
                    <a:pt x="127174" y="273868"/>
                  </a:lnTo>
                  <a:lnTo>
                    <a:pt x="133915" y="281570"/>
                  </a:lnTo>
                  <a:lnTo>
                    <a:pt x="141920" y="285535"/>
                  </a:lnTo>
                  <a:lnTo>
                    <a:pt x="160172" y="286821"/>
                  </a:lnTo>
                  <a:lnTo>
                    <a:pt x="190179" y="280968"/>
                  </a:lnTo>
                  <a:lnTo>
                    <a:pt x="237825" y="252868"/>
                  </a:lnTo>
                  <a:lnTo>
                    <a:pt x="279727" y="216455"/>
                  </a:lnTo>
                  <a:lnTo>
                    <a:pt x="295922" y="189669"/>
                  </a:lnTo>
                  <a:lnTo>
                    <a:pt x="300227" y="188002"/>
                  </a:lnTo>
                  <a:lnTo>
                    <a:pt x="304266" y="191571"/>
                  </a:lnTo>
                  <a:lnTo>
                    <a:pt x="319155" y="225331"/>
                  </a:lnTo>
                  <a:lnTo>
                    <a:pt x="333361" y="288672"/>
                  </a:lnTo>
                  <a:lnTo>
                    <a:pt x="347432" y="345550"/>
                  </a:lnTo>
                  <a:lnTo>
                    <a:pt x="372223" y="408959"/>
                  </a:lnTo>
                  <a:lnTo>
                    <a:pt x="392631" y="464926"/>
                  </a:lnTo>
                  <a:lnTo>
                    <a:pt x="397875" y="508045"/>
                  </a:lnTo>
                  <a:lnTo>
                    <a:pt x="388251" y="552276"/>
                  </a:lnTo>
                  <a:lnTo>
                    <a:pt x="364991" y="589428"/>
                  </a:lnTo>
                  <a:lnTo>
                    <a:pt x="345882" y="605548"/>
                  </a:lnTo>
                  <a:lnTo>
                    <a:pt x="293423" y="629418"/>
                  </a:lnTo>
                  <a:lnTo>
                    <a:pt x="233064" y="647798"/>
                  </a:lnTo>
                  <a:lnTo>
                    <a:pt x="180222" y="653532"/>
                  </a:lnTo>
                  <a:lnTo>
                    <a:pt x="131647" y="655695"/>
                  </a:lnTo>
                  <a:lnTo>
                    <a:pt x="79041" y="662055"/>
                  </a:lnTo>
                  <a:lnTo>
                    <a:pt x="17693" y="664797"/>
                  </a:lnTo>
                  <a:lnTo>
                    <a:pt x="0" y="6654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06114" y="2453139"/>
              <a:ext cx="30119" cy="410613"/>
            </a:xfrm>
            <a:custGeom>
              <a:avLst/>
              <a:gdLst/>
              <a:ahLst/>
              <a:cxnLst/>
              <a:rect l="0" t="0" r="0" b="0"/>
              <a:pathLst>
                <a:path w="30119" h="410613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5684" y="171187"/>
                  </a:lnTo>
                  <a:lnTo>
                    <a:pt x="19995" y="227964"/>
                  </a:lnTo>
                  <a:lnTo>
                    <a:pt x="23967" y="281120"/>
                  </a:lnTo>
                  <a:lnTo>
                    <a:pt x="30081" y="331351"/>
                  </a:lnTo>
                  <a:lnTo>
                    <a:pt x="30118" y="382824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0259" y="2379440"/>
              <a:ext cx="589597" cy="221099"/>
            </a:xfrm>
            <a:custGeom>
              <a:avLst/>
              <a:gdLst/>
              <a:ahLst/>
              <a:cxnLst/>
              <a:rect l="0" t="0" r="0" b="0"/>
              <a:pathLst>
                <a:path w="589597" h="221099">
                  <a:moveTo>
                    <a:pt x="589596" y="0"/>
                  </a:moveTo>
                  <a:lnTo>
                    <a:pt x="526168" y="17958"/>
                  </a:lnTo>
                  <a:lnTo>
                    <a:pt x="468159" y="35149"/>
                  </a:lnTo>
                  <a:lnTo>
                    <a:pt x="413703" y="50314"/>
                  </a:lnTo>
                  <a:lnTo>
                    <a:pt x="357886" y="71506"/>
                  </a:lnTo>
                  <a:lnTo>
                    <a:pt x="296211" y="92893"/>
                  </a:lnTo>
                  <a:lnTo>
                    <a:pt x="236109" y="112413"/>
                  </a:lnTo>
                  <a:lnTo>
                    <a:pt x="179177" y="137585"/>
                  </a:lnTo>
                  <a:lnTo>
                    <a:pt x="122870" y="170677"/>
                  </a:lnTo>
                  <a:lnTo>
                    <a:pt x="67858" y="194198"/>
                  </a:lnTo>
                  <a:lnTo>
                    <a:pt x="25102" y="21010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48145" y="2863751"/>
              <a:ext cx="631711" cy="200042"/>
            </a:xfrm>
            <a:custGeom>
              <a:avLst/>
              <a:gdLst/>
              <a:ahLst/>
              <a:cxnLst/>
              <a:rect l="0" t="0" r="0" b="0"/>
              <a:pathLst>
                <a:path w="631711" h="200042">
                  <a:moveTo>
                    <a:pt x="631710" y="0"/>
                  </a:moveTo>
                  <a:lnTo>
                    <a:pt x="620531" y="11178"/>
                  </a:lnTo>
                  <a:lnTo>
                    <a:pt x="591223" y="23719"/>
                  </a:lnTo>
                  <a:lnTo>
                    <a:pt x="533332" y="38437"/>
                  </a:lnTo>
                  <a:lnTo>
                    <a:pt x="474692" y="56130"/>
                  </a:lnTo>
                  <a:lnTo>
                    <a:pt x="418140" y="73696"/>
                  </a:lnTo>
                  <a:lnTo>
                    <a:pt x="357790" y="91246"/>
                  </a:lnTo>
                  <a:lnTo>
                    <a:pt x="301478" y="108404"/>
                  </a:lnTo>
                  <a:lnTo>
                    <a:pt x="239965" y="128388"/>
                  </a:lnTo>
                  <a:lnTo>
                    <a:pt x="191333" y="139946"/>
                  </a:lnTo>
                  <a:lnTo>
                    <a:pt x="139880" y="150780"/>
                  </a:lnTo>
                  <a:lnTo>
                    <a:pt x="78496" y="172156"/>
                  </a:lnTo>
                  <a:lnTo>
                    <a:pt x="27550" y="18885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2709235"/>
              <a:ext cx="284270" cy="229696"/>
            </a:xfrm>
            <a:custGeom>
              <a:avLst/>
              <a:gdLst/>
              <a:ahLst/>
              <a:cxnLst/>
              <a:rect l="0" t="0" r="0" b="0"/>
              <a:pathLst>
                <a:path w="284270" h="229696">
                  <a:moveTo>
                    <a:pt x="0" y="49231"/>
                  </a:moveTo>
                  <a:lnTo>
                    <a:pt x="14654" y="107848"/>
                  </a:lnTo>
                  <a:lnTo>
                    <a:pt x="18120" y="170684"/>
                  </a:lnTo>
                  <a:lnTo>
                    <a:pt x="34515" y="225170"/>
                  </a:lnTo>
                  <a:lnTo>
                    <a:pt x="34708" y="229695"/>
                  </a:lnTo>
                  <a:lnTo>
                    <a:pt x="32498" y="229201"/>
                  </a:lnTo>
                  <a:lnTo>
                    <a:pt x="28684" y="225363"/>
                  </a:lnTo>
                  <a:lnTo>
                    <a:pt x="17728" y="197605"/>
                  </a:lnTo>
                  <a:lnTo>
                    <a:pt x="13120" y="137897"/>
                  </a:lnTo>
                  <a:lnTo>
                    <a:pt x="22263" y="76017"/>
                  </a:lnTo>
                  <a:lnTo>
                    <a:pt x="35062" y="40400"/>
                  </a:lnTo>
                  <a:lnTo>
                    <a:pt x="40922" y="29306"/>
                  </a:lnTo>
                  <a:lnTo>
                    <a:pt x="56792" y="13859"/>
                  </a:lnTo>
                  <a:lnTo>
                    <a:pt x="76714" y="4264"/>
                  </a:lnTo>
                  <a:lnTo>
                    <a:pt x="101165" y="0"/>
                  </a:lnTo>
                  <a:lnTo>
                    <a:pt x="124511" y="4344"/>
                  </a:lnTo>
                  <a:lnTo>
                    <a:pt x="173684" y="31786"/>
                  </a:lnTo>
                  <a:lnTo>
                    <a:pt x="218882" y="72171"/>
                  </a:lnTo>
                  <a:lnTo>
                    <a:pt x="242799" y="110490"/>
                  </a:lnTo>
                  <a:lnTo>
                    <a:pt x="265883" y="173704"/>
                  </a:lnTo>
                  <a:lnTo>
                    <a:pt x="284269" y="22821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84400" y="2442611"/>
              <a:ext cx="48181" cy="505369"/>
            </a:xfrm>
            <a:custGeom>
              <a:avLst/>
              <a:gdLst/>
              <a:ahLst/>
              <a:cxnLst/>
              <a:rect l="0" t="0" r="0" b="0"/>
              <a:pathLst>
                <a:path w="48181" h="505369">
                  <a:moveTo>
                    <a:pt x="6066" y="0"/>
                  </a:moveTo>
                  <a:lnTo>
                    <a:pt x="0" y="37131"/>
                  </a:lnTo>
                  <a:lnTo>
                    <a:pt x="3749" y="98219"/>
                  </a:lnTo>
                  <a:lnTo>
                    <a:pt x="5036" y="148548"/>
                  </a:lnTo>
                  <a:lnTo>
                    <a:pt x="11350" y="207141"/>
                  </a:lnTo>
                  <a:lnTo>
                    <a:pt x="15040" y="259727"/>
                  </a:lnTo>
                  <a:lnTo>
                    <a:pt x="23523" y="321492"/>
                  </a:lnTo>
                  <a:lnTo>
                    <a:pt x="29531" y="378753"/>
                  </a:lnTo>
                  <a:lnTo>
                    <a:pt x="38365" y="427298"/>
                  </a:lnTo>
                  <a:lnTo>
                    <a:pt x="45272" y="473657"/>
                  </a:lnTo>
                  <a:lnTo>
                    <a:pt x="48180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90425" y="2632124"/>
              <a:ext cx="421141" cy="94758"/>
            </a:xfrm>
            <a:custGeom>
              <a:avLst/>
              <a:gdLst/>
              <a:ahLst/>
              <a:cxnLst/>
              <a:rect l="0" t="0" r="0" b="0"/>
              <a:pathLst>
                <a:path w="421141" h="94758">
                  <a:moveTo>
                    <a:pt x="421140" y="0"/>
                  </a:moveTo>
                  <a:lnTo>
                    <a:pt x="372209" y="3120"/>
                  </a:lnTo>
                  <a:lnTo>
                    <a:pt x="321244" y="11453"/>
                  </a:lnTo>
                  <a:lnTo>
                    <a:pt x="267928" y="21331"/>
                  </a:lnTo>
                  <a:lnTo>
                    <a:pt x="213581" y="35149"/>
                  </a:lnTo>
                  <a:lnTo>
                    <a:pt x="158323" y="52650"/>
                  </a:lnTo>
                  <a:lnTo>
                    <a:pt x="104713" y="72271"/>
                  </a:lnTo>
                  <a:lnTo>
                    <a:pt x="43764" y="8627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77587" y="2719768"/>
              <a:ext cx="232979" cy="249269"/>
            </a:xfrm>
            <a:custGeom>
              <a:avLst/>
              <a:gdLst/>
              <a:ahLst/>
              <a:cxnLst/>
              <a:rect l="0" t="0" r="0" b="0"/>
              <a:pathLst>
                <a:path w="232979" h="249269">
                  <a:moveTo>
                    <a:pt x="28692" y="122926"/>
                  </a:moveTo>
                  <a:lnTo>
                    <a:pt x="66170" y="131259"/>
                  </a:lnTo>
                  <a:lnTo>
                    <a:pt x="104138" y="129685"/>
                  </a:lnTo>
                  <a:lnTo>
                    <a:pt x="164407" y="115410"/>
                  </a:lnTo>
                  <a:lnTo>
                    <a:pt x="218053" y="92705"/>
                  </a:lnTo>
                  <a:lnTo>
                    <a:pt x="225123" y="84061"/>
                  </a:lnTo>
                  <a:lnTo>
                    <a:pt x="232978" y="61979"/>
                  </a:lnTo>
                  <a:lnTo>
                    <a:pt x="231563" y="50709"/>
                  </a:lnTo>
                  <a:lnTo>
                    <a:pt x="220633" y="28828"/>
                  </a:lnTo>
                  <a:lnTo>
                    <a:pt x="204076" y="13645"/>
                  </a:lnTo>
                  <a:lnTo>
                    <a:pt x="183850" y="4166"/>
                  </a:lnTo>
                  <a:lnTo>
                    <a:pt x="146155" y="0"/>
                  </a:lnTo>
                  <a:lnTo>
                    <a:pt x="106520" y="6825"/>
                  </a:lnTo>
                  <a:lnTo>
                    <a:pt x="50293" y="36075"/>
                  </a:lnTo>
                  <a:lnTo>
                    <a:pt x="23914" y="67686"/>
                  </a:lnTo>
                  <a:lnTo>
                    <a:pt x="6869" y="101099"/>
                  </a:lnTo>
                  <a:lnTo>
                    <a:pt x="0" y="138816"/>
                  </a:lnTo>
                  <a:lnTo>
                    <a:pt x="3553" y="179627"/>
                  </a:lnTo>
                  <a:lnTo>
                    <a:pt x="17604" y="215765"/>
                  </a:lnTo>
                  <a:lnTo>
                    <a:pt x="36243" y="231648"/>
                  </a:lnTo>
                  <a:lnTo>
                    <a:pt x="61294" y="241437"/>
                  </a:lnTo>
                  <a:lnTo>
                    <a:pt x="123449" y="2492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06321" y="2731775"/>
              <a:ext cx="319362" cy="499782"/>
            </a:xfrm>
            <a:custGeom>
              <a:avLst/>
              <a:gdLst/>
              <a:ahLst/>
              <a:cxnLst/>
              <a:rect l="0" t="0" r="0" b="0"/>
              <a:pathLst>
                <a:path w="319362" h="499782">
                  <a:moveTo>
                    <a:pt x="263212" y="131976"/>
                  </a:moveTo>
                  <a:lnTo>
                    <a:pt x="263212" y="73359"/>
                  </a:lnTo>
                  <a:lnTo>
                    <a:pt x="252034" y="38569"/>
                  </a:lnTo>
                  <a:lnTo>
                    <a:pt x="234068" y="19882"/>
                  </a:lnTo>
                  <a:lnTo>
                    <a:pt x="210485" y="6117"/>
                  </a:lnTo>
                  <a:lnTo>
                    <a:pt x="184406" y="0"/>
                  </a:lnTo>
                  <a:lnTo>
                    <a:pt x="143416" y="2145"/>
                  </a:lnTo>
                  <a:lnTo>
                    <a:pt x="121842" y="10322"/>
                  </a:lnTo>
                  <a:lnTo>
                    <a:pt x="65895" y="48159"/>
                  </a:lnTo>
                  <a:lnTo>
                    <a:pt x="51514" y="63139"/>
                  </a:lnTo>
                  <a:lnTo>
                    <a:pt x="41222" y="81494"/>
                  </a:lnTo>
                  <a:lnTo>
                    <a:pt x="34441" y="117148"/>
                  </a:lnTo>
                  <a:lnTo>
                    <a:pt x="38021" y="151759"/>
                  </a:lnTo>
                  <a:lnTo>
                    <a:pt x="49654" y="170404"/>
                  </a:lnTo>
                  <a:lnTo>
                    <a:pt x="80128" y="201438"/>
                  </a:lnTo>
                  <a:lnTo>
                    <a:pt x="103853" y="209641"/>
                  </a:lnTo>
                  <a:lnTo>
                    <a:pt x="132724" y="210947"/>
                  </a:lnTo>
                  <a:lnTo>
                    <a:pt x="172947" y="198529"/>
                  </a:lnTo>
                  <a:lnTo>
                    <a:pt x="200722" y="178861"/>
                  </a:lnTo>
                  <a:lnTo>
                    <a:pt x="222600" y="151327"/>
                  </a:lnTo>
                  <a:lnTo>
                    <a:pt x="232684" y="131218"/>
                  </a:lnTo>
                  <a:lnTo>
                    <a:pt x="238181" y="127961"/>
                  </a:lnTo>
                  <a:lnTo>
                    <a:pt x="244185" y="129299"/>
                  </a:lnTo>
                  <a:lnTo>
                    <a:pt x="250527" y="133701"/>
                  </a:lnTo>
                  <a:lnTo>
                    <a:pt x="260694" y="154190"/>
                  </a:lnTo>
                  <a:lnTo>
                    <a:pt x="280428" y="216140"/>
                  </a:lnTo>
                  <a:lnTo>
                    <a:pt x="294733" y="275766"/>
                  </a:lnTo>
                  <a:lnTo>
                    <a:pt x="305307" y="330948"/>
                  </a:lnTo>
                  <a:lnTo>
                    <a:pt x="315849" y="381223"/>
                  </a:lnTo>
                  <a:lnTo>
                    <a:pt x="319361" y="396407"/>
                  </a:lnTo>
                  <a:lnTo>
                    <a:pt x="317023" y="422636"/>
                  </a:lnTo>
                  <a:lnTo>
                    <a:pt x="308185" y="444822"/>
                  </a:lnTo>
                  <a:lnTo>
                    <a:pt x="296458" y="462481"/>
                  </a:lnTo>
                  <a:lnTo>
                    <a:pt x="277209" y="475009"/>
                  </a:lnTo>
                  <a:lnTo>
                    <a:pt x="221134" y="492584"/>
                  </a:lnTo>
                  <a:lnTo>
                    <a:pt x="170936" y="498136"/>
                  </a:lnTo>
                  <a:lnTo>
                    <a:pt x="119018" y="499781"/>
                  </a:lnTo>
                  <a:lnTo>
                    <a:pt x="58648" y="499167"/>
                  </a:lnTo>
                  <a:lnTo>
                    <a:pt x="0" y="4899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19301" y="2677768"/>
              <a:ext cx="213446" cy="296787"/>
            </a:xfrm>
            <a:custGeom>
              <a:avLst/>
              <a:gdLst/>
              <a:ahLst/>
              <a:cxnLst/>
              <a:rect l="0" t="0" r="0" b="0"/>
              <a:pathLst>
                <a:path w="213446" h="296787">
                  <a:moveTo>
                    <a:pt x="23932" y="175454"/>
                  </a:moveTo>
                  <a:lnTo>
                    <a:pt x="66623" y="172335"/>
                  </a:lnTo>
                  <a:lnTo>
                    <a:pt x="117595" y="156326"/>
                  </a:lnTo>
                  <a:lnTo>
                    <a:pt x="169974" y="124921"/>
                  </a:lnTo>
                  <a:lnTo>
                    <a:pt x="181646" y="108542"/>
                  </a:lnTo>
                  <a:lnTo>
                    <a:pt x="189205" y="68411"/>
                  </a:lnTo>
                  <a:lnTo>
                    <a:pt x="185856" y="30654"/>
                  </a:lnTo>
                  <a:lnTo>
                    <a:pt x="181014" y="21599"/>
                  </a:lnTo>
                  <a:lnTo>
                    <a:pt x="166276" y="8418"/>
                  </a:lnTo>
                  <a:lnTo>
                    <a:pt x="144908" y="1780"/>
                  </a:lnTo>
                  <a:lnTo>
                    <a:pt x="120983" y="0"/>
                  </a:lnTo>
                  <a:lnTo>
                    <a:pt x="98651" y="3108"/>
                  </a:lnTo>
                  <a:lnTo>
                    <a:pt x="80147" y="11508"/>
                  </a:lnTo>
                  <a:lnTo>
                    <a:pt x="49204" y="35965"/>
                  </a:lnTo>
                  <a:lnTo>
                    <a:pt x="21732" y="78967"/>
                  </a:lnTo>
                  <a:lnTo>
                    <a:pt x="0" y="138702"/>
                  </a:lnTo>
                  <a:lnTo>
                    <a:pt x="1987" y="162629"/>
                  </a:lnTo>
                  <a:lnTo>
                    <a:pt x="21475" y="223332"/>
                  </a:lnTo>
                  <a:lnTo>
                    <a:pt x="52609" y="265612"/>
                  </a:lnTo>
                  <a:lnTo>
                    <a:pt x="78832" y="287436"/>
                  </a:lnTo>
                  <a:lnTo>
                    <a:pt x="104874" y="295414"/>
                  </a:lnTo>
                  <a:lnTo>
                    <a:pt x="149300" y="296786"/>
                  </a:lnTo>
                  <a:lnTo>
                    <a:pt x="185860" y="292902"/>
                  </a:lnTo>
                  <a:lnTo>
                    <a:pt x="213445" y="2912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8031" y="2684767"/>
              <a:ext cx="157928" cy="285206"/>
            </a:xfrm>
            <a:custGeom>
              <a:avLst/>
              <a:gdLst/>
              <a:ahLst/>
              <a:cxnLst/>
              <a:rect l="0" t="0" r="0" b="0"/>
              <a:pathLst>
                <a:path w="157928" h="285206">
                  <a:moveTo>
                    <a:pt x="0" y="105285"/>
                  </a:moveTo>
                  <a:lnTo>
                    <a:pt x="20243" y="160426"/>
                  </a:lnTo>
                  <a:lnTo>
                    <a:pt x="46156" y="217389"/>
                  </a:lnTo>
                  <a:lnTo>
                    <a:pt x="70685" y="270582"/>
                  </a:lnTo>
                  <a:lnTo>
                    <a:pt x="77039" y="285205"/>
                  </a:lnTo>
                  <a:lnTo>
                    <a:pt x="75963" y="276106"/>
                  </a:lnTo>
                  <a:lnTo>
                    <a:pt x="62545" y="219099"/>
                  </a:lnTo>
                  <a:lnTo>
                    <a:pt x="49337" y="181511"/>
                  </a:lnTo>
                  <a:lnTo>
                    <a:pt x="39475" y="157880"/>
                  </a:lnTo>
                  <a:lnTo>
                    <a:pt x="35093" y="118269"/>
                  </a:lnTo>
                  <a:lnTo>
                    <a:pt x="41853" y="78066"/>
                  </a:lnTo>
                  <a:lnTo>
                    <a:pt x="52136" y="54583"/>
                  </a:lnTo>
                  <a:lnTo>
                    <a:pt x="76669" y="27221"/>
                  </a:lnTo>
                  <a:lnTo>
                    <a:pt x="106165" y="9885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9811" y="2684767"/>
              <a:ext cx="330369" cy="294799"/>
            </a:xfrm>
            <a:custGeom>
              <a:avLst/>
              <a:gdLst/>
              <a:ahLst/>
              <a:cxnLst/>
              <a:rect l="0" t="0" r="0" b="0"/>
              <a:pathLst>
                <a:path w="330369" h="294799">
                  <a:moveTo>
                    <a:pt x="231474" y="0"/>
                  </a:moveTo>
                  <a:lnTo>
                    <a:pt x="182543" y="0"/>
                  </a:lnTo>
                  <a:lnTo>
                    <a:pt x="123412" y="5589"/>
                  </a:lnTo>
                  <a:lnTo>
                    <a:pt x="60606" y="26363"/>
                  </a:lnTo>
                  <a:lnTo>
                    <a:pt x="24479" y="47325"/>
                  </a:lnTo>
                  <a:lnTo>
                    <a:pt x="6505" y="65487"/>
                  </a:lnTo>
                  <a:lnTo>
                    <a:pt x="1946" y="75243"/>
                  </a:lnTo>
                  <a:lnTo>
                    <a:pt x="0" y="95443"/>
                  </a:lnTo>
                  <a:lnTo>
                    <a:pt x="5798" y="103403"/>
                  </a:lnTo>
                  <a:lnTo>
                    <a:pt x="27838" y="115367"/>
                  </a:lnTo>
                  <a:lnTo>
                    <a:pt x="83581" y="124174"/>
                  </a:lnTo>
                  <a:lnTo>
                    <a:pt x="137351" y="125699"/>
                  </a:lnTo>
                  <a:lnTo>
                    <a:pt x="195507" y="129334"/>
                  </a:lnTo>
                  <a:lnTo>
                    <a:pt x="246726" y="140971"/>
                  </a:lnTo>
                  <a:lnTo>
                    <a:pt x="304409" y="169458"/>
                  </a:lnTo>
                  <a:lnTo>
                    <a:pt x="315192" y="176143"/>
                  </a:lnTo>
                  <a:lnTo>
                    <a:pt x="322381" y="186449"/>
                  </a:lnTo>
                  <a:lnTo>
                    <a:pt x="330368" y="213497"/>
                  </a:lnTo>
                  <a:lnTo>
                    <a:pt x="327679" y="235657"/>
                  </a:lnTo>
                  <a:lnTo>
                    <a:pt x="323687" y="244842"/>
                  </a:lnTo>
                  <a:lnTo>
                    <a:pt x="306772" y="261287"/>
                  </a:lnTo>
                  <a:lnTo>
                    <a:pt x="282487" y="275224"/>
                  </a:lnTo>
                  <a:lnTo>
                    <a:pt x="235930" y="288478"/>
                  </a:lnTo>
                  <a:lnTo>
                    <a:pt x="185091" y="292925"/>
                  </a:lnTo>
                  <a:lnTo>
                    <a:pt x="124869" y="294428"/>
                  </a:lnTo>
                  <a:lnTo>
                    <a:pt x="94603" y="2947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95544" y="3084849"/>
              <a:ext cx="2263628" cy="189514"/>
            </a:xfrm>
            <a:custGeom>
              <a:avLst/>
              <a:gdLst/>
              <a:ahLst/>
              <a:cxnLst/>
              <a:rect l="0" t="0" r="0" b="0"/>
              <a:pathLst>
                <a:path w="2263628" h="189514">
                  <a:moveTo>
                    <a:pt x="2263627" y="10529"/>
                  </a:moveTo>
                  <a:lnTo>
                    <a:pt x="2214364" y="10529"/>
                  </a:lnTo>
                  <a:lnTo>
                    <a:pt x="2164282" y="9359"/>
                  </a:lnTo>
                  <a:lnTo>
                    <a:pt x="2112399" y="3293"/>
                  </a:lnTo>
                  <a:lnTo>
                    <a:pt x="2059981" y="976"/>
                  </a:lnTo>
                  <a:lnTo>
                    <a:pt x="2007405" y="289"/>
                  </a:lnTo>
                  <a:lnTo>
                    <a:pt x="1953613" y="86"/>
                  </a:lnTo>
                  <a:lnTo>
                    <a:pt x="1893740" y="26"/>
                  </a:lnTo>
                  <a:lnTo>
                    <a:pt x="1831547" y="8"/>
                  </a:lnTo>
                  <a:lnTo>
                    <a:pt x="1768666" y="3"/>
                  </a:lnTo>
                  <a:lnTo>
                    <a:pt x="1726619" y="1"/>
                  </a:lnTo>
                  <a:lnTo>
                    <a:pt x="1681416" y="1"/>
                  </a:lnTo>
                  <a:lnTo>
                    <a:pt x="1634029" y="0"/>
                  </a:lnTo>
                  <a:lnTo>
                    <a:pt x="1585672" y="0"/>
                  </a:lnTo>
                  <a:lnTo>
                    <a:pt x="1533765" y="3120"/>
                  </a:lnTo>
                  <a:lnTo>
                    <a:pt x="1480669" y="6066"/>
                  </a:lnTo>
                  <a:lnTo>
                    <a:pt x="1429775" y="3476"/>
                  </a:lnTo>
                  <a:lnTo>
                    <a:pt x="1376740" y="4665"/>
                  </a:lnTo>
                  <a:lnTo>
                    <a:pt x="1320803" y="7923"/>
                  </a:lnTo>
                  <a:lnTo>
                    <a:pt x="1260847" y="9370"/>
                  </a:lnTo>
                  <a:lnTo>
                    <a:pt x="1202225" y="13134"/>
                  </a:lnTo>
                  <a:lnTo>
                    <a:pt x="1143805" y="17536"/>
                  </a:lnTo>
                  <a:lnTo>
                    <a:pt x="1082746" y="19492"/>
                  </a:lnTo>
                  <a:lnTo>
                    <a:pt x="1020514" y="23481"/>
                  </a:lnTo>
                  <a:lnTo>
                    <a:pt x="958929" y="29154"/>
                  </a:lnTo>
                  <a:lnTo>
                    <a:pt x="900363" y="35574"/>
                  </a:lnTo>
                  <a:lnTo>
                    <a:pt x="836899" y="42327"/>
                  </a:lnTo>
                  <a:lnTo>
                    <a:pt x="803597" y="45766"/>
                  </a:lnTo>
                  <a:lnTo>
                    <a:pt x="770868" y="49228"/>
                  </a:lnTo>
                  <a:lnTo>
                    <a:pt x="738520" y="52706"/>
                  </a:lnTo>
                  <a:lnTo>
                    <a:pt x="706426" y="56194"/>
                  </a:lnTo>
                  <a:lnTo>
                    <a:pt x="674501" y="60860"/>
                  </a:lnTo>
                  <a:lnTo>
                    <a:pt x="642690" y="66310"/>
                  </a:lnTo>
                  <a:lnTo>
                    <a:pt x="610954" y="72283"/>
                  </a:lnTo>
                  <a:lnTo>
                    <a:pt x="578098" y="77434"/>
                  </a:lnTo>
                  <a:lnTo>
                    <a:pt x="544496" y="82039"/>
                  </a:lnTo>
                  <a:lnTo>
                    <a:pt x="510396" y="86278"/>
                  </a:lnTo>
                  <a:lnTo>
                    <a:pt x="477134" y="91444"/>
                  </a:lnTo>
                  <a:lnTo>
                    <a:pt x="444431" y="97228"/>
                  </a:lnTo>
                  <a:lnTo>
                    <a:pt x="412101" y="103423"/>
                  </a:lnTo>
                  <a:lnTo>
                    <a:pt x="378849" y="109893"/>
                  </a:lnTo>
                  <a:lnTo>
                    <a:pt x="344983" y="116546"/>
                  </a:lnTo>
                  <a:lnTo>
                    <a:pt x="310707" y="123321"/>
                  </a:lnTo>
                  <a:lnTo>
                    <a:pt x="276158" y="130177"/>
                  </a:lnTo>
                  <a:lnTo>
                    <a:pt x="241427" y="137088"/>
                  </a:lnTo>
                  <a:lnTo>
                    <a:pt x="206575" y="144035"/>
                  </a:lnTo>
                  <a:lnTo>
                    <a:pt x="173981" y="151005"/>
                  </a:lnTo>
                  <a:lnTo>
                    <a:pt x="112810" y="164990"/>
                  </a:lnTo>
                  <a:lnTo>
                    <a:pt x="63786" y="175884"/>
                  </a:lnTo>
                  <a:lnTo>
                    <a:pt x="18899" y="18547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10818" y="242155"/>
            <a:ext cx="2442613" cy="621182"/>
            <a:chOff x="1410818" y="242155"/>
            <a:chExt cx="2442613" cy="621182"/>
          </a:xfrm>
        </p:grpSpPr>
        <p:sp>
          <p:nvSpPr>
            <p:cNvPr id="2" name="Freeform 1"/>
            <p:cNvSpPr/>
            <p:nvPr/>
          </p:nvSpPr>
          <p:spPr>
            <a:xfrm>
              <a:off x="1410818" y="600124"/>
              <a:ext cx="221100" cy="19466"/>
            </a:xfrm>
            <a:custGeom>
              <a:avLst/>
              <a:gdLst/>
              <a:ahLst/>
              <a:cxnLst/>
              <a:rect l="0" t="0" r="0" b="0"/>
              <a:pathLst>
                <a:path w="221100" h="19466">
                  <a:moveTo>
                    <a:pt x="221099" y="0"/>
                  </a:moveTo>
                  <a:lnTo>
                    <a:pt x="193543" y="7236"/>
                  </a:lnTo>
                  <a:lnTo>
                    <a:pt x="134200" y="12998"/>
                  </a:lnTo>
                  <a:lnTo>
                    <a:pt x="71742" y="19465"/>
                  </a:lnTo>
                  <a:lnTo>
                    <a:pt x="17897" y="1251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31958" y="326383"/>
              <a:ext cx="36782" cy="515897"/>
            </a:xfrm>
            <a:custGeom>
              <a:avLst/>
              <a:gdLst/>
              <a:ahLst/>
              <a:cxnLst/>
              <a:rect l="0" t="0" r="0" b="0"/>
              <a:pathLst>
                <a:path w="36782" h="515897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18212" y="205432"/>
                  </a:lnTo>
                  <a:lnTo>
                    <a:pt x="26084" y="260118"/>
                  </a:lnTo>
                  <a:lnTo>
                    <a:pt x="30499" y="315460"/>
                  </a:lnTo>
                  <a:lnTo>
                    <a:pt x="31264" y="371500"/>
                  </a:lnTo>
                  <a:lnTo>
                    <a:pt x="32660" y="430218"/>
                  </a:lnTo>
                  <a:lnTo>
                    <a:pt x="36781" y="486927"/>
                  </a:lnTo>
                  <a:lnTo>
                    <a:pt x="31586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23753" y="313192"/>
              <a:ext cx="255428" cy="550145"/>
            </a:xfrm>
            <a:custGeom>
              <a:avLst/>
              <a:gdLst/>
              <a:ahLst/>
              <a:cxnLst/>
              <a:rect l="0" t="0" r="0" b="0"/>
              <a:pathLst>
                <a:path w="255428" h="550145">
                  <a:moveTo>
                    <a:pt x="250402" y="192175"/>
                  </a:moveTo>
                  <a:lnTo>
                    <a:pt x="250402" y="133559"/>
                  </a:lnTo>
                  <a:lnTo>
                    <a:pt x="240827" y="80554"/>
                  </a:lnTo>
                  <a:lnTo>
                    <a:pt x="217618" y="38196"/>
                  </a:lnTo>
                  <a:lnTo>
                    <a:pt x="203076" y="23134"/>
                  </a:lnTo>
                  <a:lnTo>
                    <a:pt x="154959" y="0"/>
                  </a:lnTo>
                  <a:lnTo>
                    <a:pt x="131164" y="1869"/>
                  </a:lnTo>
                  <a:lnTo>
                    <a:pt x="83349" y="16544"/>
                  </a:lnTo>
                  <a:lnTo>
                    <a:pt x="64632" y="29889"/>
                  </a:lnTo>
                  <a:lnTo>
                    <a:pt x="27457" y="69939"/>
                  </a:lnTo>
                  <a:lnTo>
                    <a:pt x="5418" y="119017"/>
                  </a:lnTo>
                  <a:lnTo>
                    <a:pt x="0" y="161400"/>
                  </a:lnTo>
                  <a:lnTo>
                    <a:pt x="3983" y="205414"/>
                  </a:lnTo>
                  <a:lnTo>
                    <a:pt x="12591" y="227695"/>
                  </a:lnTo>
                  <a:lnTo>
                    <a:pt x="25385" y="245396"/>
                  </a:lnTo>
                  <a:lnTo>
                    <a:pt x="42770" y="261063"/>
                  </a:lnTo>
                  <a:lnTo>
                    <a:pt x="65314" y="269585"/>
                  </a:lnTo>
                  <a:lnTo>
                    <a:pt x="90932" y="272203"/>
                  </a:lnTo>
                  <a:lnTo>
                    <a:pt x="117915" y="269467"/>
                  </a:lnTo>
                  <a:lnTo>
                    <a:pt x="139267" y="261232"/>
                  </a:lnTo>
                  <a:lnTo>
                    <a:pt x="156555" y="248604"/>
                  </a:lnTo>
                  <a:lnTo>
                    <a:pt x="172037" y="231293"/>
                  </a:lnTo>
                  <a:lnTo>
                    <a:pt x="199803" y="172919"/>
                  </a:lnTo>
                  <a:lnTo>
                    <a:pt x="206141" y="161790"/>
                  </a:lnTo>
                  <a:lnTo>
                    <a:pt x="211536" y="160220"/>
                  </a:lnTo>
                  <a:lnTo>
                    <a:pt x="216302" y="165023"/>
                  </a:lnTo>
                  <a:lnTo>
                    <a:pt x="220650" y="174074"/>
                  </a:lnTo>
                  <a:lnTo>
                    <a:pt x="226769" y="220347"/>
                  </a:lnTo>
                  <a:lnTo>
                    <a:pt x="228582" y="272922"/>
                  </a:lnTo>
                  <a:lnTo>
                    <a:pt x="229119" y="325545"/>
                  </a:lnTo>
                  <a:lnTo>
                    <a:pt x="234867" y="378181"/>
                  </a:lnTo>
                  <a:lnTo>
                    <a:pt x="243979" y="430822"/>
                  </a:lnTo>
                  <a:lnTo>
                    <a:pt x="250303" y="491436"/>
                  </a:lnTo>
                  <a:lnTo>
                    <a:pt x="255427" y="515863"/>
                  </a:lnTo>
                  <a:lnTo>
                    <a:pt x="254922" y="524950"/>
                  </a:lnTo>
                  <a:lnTo>
                    <a:pt x="252246" y="532179"/>
                  </a:lnTo>
                  <a:lnTo>
                    <a:pt x="239873" y="55014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59929" y="494839"/>
              <a:ext cx="9066" cy="263213"/>
            </a:xfrm>
            <a:custGeom>
              <a:avLst/>
              <a:gdLst/>
              <a:ahLst/>
              <a:cxnLst/>
              <a:rect l="0" t="0" r="0" b="0"/>
              <a:pathLst>
                <a:path w="9066" h="263213">
                  <a:moveTo>
                    <a:pt x="9065" y="0"/>
                  </a:moveTo>
                  <a:lnTo>
                    <a:pt x="5946" y="54144"/>
                  </a:lnTo>
                  <a:lnTo>
                    <a:pt x="0" y="109091"/>
                  </a:lnTo>
                  <a:lnTo>
                    <a:pt x="6062" y="165005"/>
                  </a:lnTo>
                  <a:lnTo>
                    <a:pt x="8472" y="221110"/>
                  </a:lnTo>
                  <a:lnTo>
                    <a:pt x="9065" y="2632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21595" y="60012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36263" y="8333"/>
                  </a:lnTo>
                  <a:lnTo>
                    <a:pt x="184840" y="10095"/>
                  </a:lnTo>
                  <a:lnTo>
                    <a:pt x="135688" y="17678"/>
                  </a:lnTo>
                  <a:lnTo>
                    <a:pt x="75199" y="20390"/>
                  </a:lnTo>
                  <a:lnTo>
                    <a:pt x="35150" y="2085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189311" y="314734"/>
              <a:ext cx="333522" cy="444181"/>
            </a:xfrm>
            <a:custGeom>
              <a:avLst/>
              <a:gdLst/>
              <a:ahLst/>
              <a:cxnLst/>
              <a:rect l="0" t="0" r="0" b="0"/>
              <a:pathLst>
                <a:path w="333522" h="444181">
                  <a:moveTo>
                    <a:pt x="21880" y="85348"/>
                  </a:moveTo>
                  <a:lnTo>
                    <a:pt x="5113" y="90938"/>
                  </a:lnTo>
                  <a:lnTo>
                    <a:pt x="1343" y="87905"/>
                  </a:lnTo>
                  <a:lnTo>
                    <a:pt x="0" y="81203"/>
                  </a:lnTo>
                  <a:lnTo>
                    <a:pt x="275" y="72057"/>
                  </a:lnTo>
                  <a:lnTo>
                    <a:pt x="6819" y="55654"/>
                  </a:lnTo>
                  <a:lnTo>
                    <a:pt x="30083" y="26061"/>
                  </a:lnTo>
                  <a:lnTo>
                    <a:pt x="61486" y="4741"/>
                  </a:lnTo>
                  <a:lnTo>
                    <a:pt x="90176" y="0"/>
                  </a:lnTo>
                  <a:lnTo>
                    <a:pt x="121254" y="2962"/>
                  </a:lnTo>
                  <a:lnTo>
                    <a:pt x="150664" y="12077"/>
                  </a:lnTo>
                  <a:lnTo>
                    <a:pt x="173094" y="27047"/>
                  </a:lnTo>
                  <a:lnTo>
                    <a:pt x="189692" y="45399"/>
                  </a:lnTo>
                  <a:lnTo>
                    <a:pt x="200968" y="65253"/>
                  </a:lnTo>
                  <a:lnTo>
                    <a:pt x="203640" y="85776"/>
                  </a:lnTo>
                  <a:lnTo>
                    <a:pt x="195824" y="127547"/>
                  </a:lnTo>
                  <a:lnTo>
                    <a:pt x="180784" y="153484"/>
                  </a:lnTo>
                  <a:lnTo>
                    <a:pt x="155921" y="175987"/>
                  </a:lnTo>
                  <a:lnTo>
                    <a:pt x="126327" y="191883"/>
                  </a:lnTo>
                  <a:lnTo>
                    <a:pt x="121927" y="192636"/>
                  </a:lnTo>
                  <a:lnTo>
                    <a:pt x="121333" y="190799"/>
                  </a:lnTo>
                  <a:lnTo>
                    <a:pt x="123277" y="187234"/>
                  </a:lnTo>
                  <a:lnTo>
                    <a:pt x="153959" y="176628"/>
                  </a:lnTo>
                  <a:lnTo>
                    <a:pt x="188916" y="177255"/>
                  </a:lnTo>
                  <a:lnTo>
                    <a:pt x="242791" y="191182"/>
                  </a:lnTo>
                  <a:lnTo>
                    <a:pt x="253382" y="194509"/>
                  </a:lnTo>
                  <a:lnTo>
                    <a:pt x="271389" y="207564"/>
                  </a:lnTo>
                  <a:lnTo>
                    <a:pt x="316400" y="264895"/>
                  </a:lnTo>
                  <a:lnTo>
                    <a:pt x="323512" y="275236"/>
                  </a:lnTo>
                  <a:lnTo>
                    <a:pt x="333521" y="317736"/>
                  </a:lnTo>
                  <a:lnTo>
                    <a:pt x="330897" y="356195"/>
                  </a:lnTo>
                  <a:lnTo>
                    <a:pt x="319488" y="378860"/>
                  </a:lnTo>
                  <a:lnTo>
                    <a:pt x="293334" y="408231"/>
                  </a:lnTo>
                  <a:lnTo>
                    <a:pt x="253056" y="439116"/>
                  </a:lnTo>
                  <a:lnTo>
                    <a:pt x="226010" y="444180"/>
                  </a:lnTo>
                  <a:lnTo>
                    <a:pt x="177900" y="440453"/>
                  </a:lnTo>
                  <a:lnTo>
                    <a:pt x="114830" y="423124"/>
                  </a:lnTo>
                  <a:lnTo>
                    <a:pt x="60854" y="404899"/>
                  </a:lnTo>
                  <a:lnTo>
                    <a:pt x="42937" y="40120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32373" y="315854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2724" y="57264"/>
                  </a:lnTo>
                  <a:lnTo>
                    <a:pt x="11179" y="109774"/>
                  </a:lnTo>
                  <a:lnTo>
                    <a:pt x="10721" y="169786"/>
                  </a:lnTo>
                  <a:lnTo>
                    <a:pt x="10586" y="228902"/>
                  </a:lnTo>
                  <a:lnTo>
                    <a:pt x="10545" y="283462"/>
                  </a:lnTo>
                  <a:lnTo>
                    <a:pt x="10534" y="333554"/>
                  </a:lnTo>
                  <a:lnTo>
                    <a:pt x="4940" y="38681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587781" y="242155"/>
              <a:ext cx="244593" cy="299370"/>
            </a:xfrm>
            <a:custGeom>
              <a:avLst/>
              <a:gdLst/>
              <a:ahLst/>
              <a:cxnLst/>
              <a:rect l="0" t="0" r="0" b="0"/>
              <a:pathLst>
                <a:path w="244593" h="299370">
                  <a:moveTo>
                    <a:pt x="244592" y="221098"/>
                  </a:moveTo>
                  <a:lnTo>
                    <a:pt x="201900" y="235671"/>
                  </a:lnTo>
                  <a:lnTo>
                    <a:pt x="142523" y="266085"/>
                  </a:lnTo>
                  <a:lnTo>
                    <a:pt x="87088" y="287233"/>
                  </a:lnTo>
                  <a:lnTo>
                    <a:pt x="44634" y="299369"/>
                  </a:lnTo>
                  <a:lnTo>
                    <a:pt x="23531" y="297610"/>
                  </a:lnTo>
                  <a:lnTo>
                    <a:pt x="15329" y="291993"/>
                  </a:lnTo>
                  <a:lnTo>
                    <a:pt x="3097" y="273274"/>
                  </a:lnTo>
                  <a:lnTo>
                    <a:pt x="0" y="252477"/>
                  </a:lnTo>
                  <a:lnTo>
                    <a:pt x="9351" y="191609"/>
                  </a:lnTo>
                  <a:lnTo>
                    <a:pt x="15371" y="136591"/>
                  </a:lnTo>
                  <a:lnTo>
                    <a:pt x="27478" y="80663"/>
                  </a:lnTo>
                  <a:lnTo>
                    <a:pt x="44613" y="19880"/>
                  </a:lnTo>
                  <a:lnTo>
                    <a:pt x="5507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678493" y="1389761"/>
            <a:ext cx="1195787" cy="905452"/>
            <a:chOff x="1678493" y="1389761"/>
            <a:chExt cx="1195787" cy="905452"/>
          </a:xfrm>
        </p:grpSpPr>
        <p:sp>
          <p:nvSpPr>
            <p:cNvPr id="11" name="Freeform 10"/>
            <p:cNvSpPr/>
            <p:nvPr/>
          </p:nvSpPr>
          <p:spPr>
            <a:xfrm>
              <a:off x="1678493" y="1389761"/>
              <a:ext cx="26140" cy="779110"/>
            </a:xfrm>
            <a:custGeom>
              <a:avLst/>
              <a:gdLst/>
              <a:ahLst/>
              <a:cxnLst/>
              <a:rect l="0" t="0" r="0" b="0"/>
              <a:pathLst>
                <a:path w="26140" h="779110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41239"/>
                  </a:lnTo>
                  <a:lnTo>
                    <a:pt x="14264" y="204456"/>
                  </a:lnTo>
                  <a:lnTo>
                    <a:pt x="15559" y="249967"/>
                  </a:lnTo>
                  <a:lnTo>
                    <a:pt x="16288" y="312710"/>
                  </a:lnTo>
                  <a:lnTo>
                    <a:pt x="17674" y="361977"/>
                  </a:lnTo>
                  <a:lnTo>
                    <a:pt x="23803" y="409719"/>
                  </a:lnTo>
                  <a:lnTo>
                    <a:pt x="26139" y="470659"/>
                  </a:lnTo>
                  <a:lnTo>
                    <a:pt x="23809" y="531831"/>
                  </a:lnTo>
                  <a:lnTo>
                    <a:pt x="18020" y="594823"/>
                  </a:lnTo>
                  <a:lnTo>
                    <a:pt x="17017" y="648727"/>
                  </a:lnTo>
                  <a:lnTo>
                    <a:pt x="16720" y="701743"/>
                  </a:lnTo>
                  <a:lnTo>
                    <a:pt x="16620" y="758974"/>
                  </a:lnTo>
                  <a:lnTo>
                    <a:pt x="16595" y="7791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63544" y="182143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6363" y="5589"/>
                  </a:lnTo>
                  <a:lnTo>
                    <a:pt x="444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5447" y="1610860"/>
              <a:ext cx="16595" cy="400084"/>
            </a:xfrm>
            <a:custGeom>
              <a:avLst/>
              <a:gdLst/>
              <a:ahLst/>
              <a:cxnLst/>
              <a:rect l="0" t="0" r="0" b="0"/>
              <a:pathLst>
                <a:path w="16595" h="400084">
                  <a:moveTo>
                    <a:pt x="6066" y="0"/>
                  </a:moveTo>
                  <a:lnTo>
                    <a:pt x="6066" y="58616"/>
                  </a:lnTo>
                  <a:lnTo>
                    <a:pt x="6066" y="110174"/>
                  </a:lnTo>
                  <a:lnTo>
                    <a:pt x="0" y="167602"/>
                  </a:lnTo>
                  <a:lnTo>
                    <a:pt x="3748" y="215906"/>
                  </a:lnTo>
                  <a:lnTo>
                    <a:pt x="5379" y="267263"/>
                  </a:lnTo>
                  <a:lnTo>
                    <a:pt x="7032" y="317185"/>
                  </a:lnTo>
                  <a:lnTo>
                    <a:pt x="14359" y="366680"/>
                  </a:lnTo>
                  <a:lnTo>
                    <a:pt x="16594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71671" y="1603732"/>
              <a:ext cx="197283" cy="449326"/>
            </a:xfrm>
            <a:custGeom>
              <a:avLst/>
              <a:gdLst/>
              <a:ahLst/>
              <a:cxnLst/>
              <a:rect l="0" t="0" r="0" b="0"/>
              <a:pathLst>
                <a:path w="197283" h="449326">
                  <a:moveTo>
                    <a:pt x="186754" y="154527"/>
                  </a:moveTo>
                  <a:lnTo>
                    <a:pt x="186754" y="95910"/>
                  </a:lnTo>
                  <a:lnTo>
                    <a:pt x="181164" y="61120"/>
                  </a:lnTo>
                  <a:lnTo>
                    <a:pt x="166510" y="28584"/>
                  </a:lnTo>
                  <a:lnTo>
                    <a:pt x="150850" y="13544"/>
                  </a:lnTo>
                  <a:lnTo>
                    <a:pt x="131022" y="4130"/>
                  </a:lnTo>
                  <a:lnTo>
                    <a:pt x="94721" y="0"/>
                  </a:lnTo>
                  <a:lnTo>
                    <a:pt x="72151" y="3180"/>
                  </a:lnTo>
                  <a:lnTo>
                    <a:pt x="53541" y="11612"/>
                  </a:lnTo>
                  <a:lnTo>
                    <a:pt x="37471" y="24329"/>
                  </a:lnTo>
                  <a:lnTo>
                    <a:pt x="16440" y="51219"/>
                  </a:lnTo>
                  <a:lnTo>
                    <a:pt x="3449" y="82583"/>
                  </a:lnTo>
                  <a:lnTo>
                    <a:pt x="0" y="107734"/>
                  </a:lnTo>
                  <a:lnTo>
                    <a:pt x="4706" y="131390"/>
                  </a:lnTo>
                  <a:lnTo>
                    <a:pt x="33319" y="184668"/>
                  </a:lnTo>
                  <a:lnTo>
                    <a:pt x="46810" y="201458"/>
                  </a:lnTo>
                  <a:lnTo>
                    <a:pt x="73149" y="218475"/>
                  </a:lnTo>
                  <a:lnTo>
                    <a:pt x="92979" y="220773"/>
                  </a:lnTo>
                  <a:lnTo>
                    <a:pt x="113490" y="216725"/>
                  </a:lnTo>
                  <a:lnTo>
                    <a:pt x="143599" y="201292"/>
                  </a:lnTo>
                  <a:lnTo>
                    <a:pt x="160165" y="188569"/>
                  </a:lnTo>
                  <a:lnTo>
                    <a:pt x="177056" y="162664"/>
                  </a:lnTo>
                  <a:lnTo>
                    <a:pt x="181458" y="159951"/>
                  </a:lnTo>
                  <a:lnTo>
                    <a:pt x="185563" y="161653"/>
                  </a:lnTo>
                  <a:lnTo>
                    <a:pt x="189469" y="166296"/>
                  </a:lnTo>
                  <a:lnTo>
                    <a:pt x="194967" y="195189"/>
                  </a:lnTo>
                  <a:lnTo>
                    <a:pt x="196596" y="244563"/>
                  </a:lnTo>
                  <a:lnTo>
                    <a:pt x="197079" y="298058"/>
                  </a:lnTo>
                  <a:lnTo>
                    <a:pt x="197242" y="360130"/>
                  </a:lnTo>
                  <a:lnTo>
                    <a:pt x="197274" y="414332"/>
                  </a:lnTo>
                  <a:lnTo>
                    <a:pt x="197282" y="4493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79957" y="1400290"/>
              <a:ext cx="94323" cy="894923"/>
            </a:xfrm>
            <a:custGeom>
              <a:avLst/>
              <a:gdLst/>
              <a:ahLst/>
              <a:cxnLst/>
              <a:rect l="0" t="0" r="0" b="0"/>
              <a:pathLst>
                <a:path w="94323" h="894923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21" y="150185"/>
                  </a:lnTo>
                  <a:lnTo>
                    <a:pt x="7916" y="207870"/>
                  </a:lnTo>
                  <a:lnTo>
                    <a:pt x="9449" y="265532"/>
                  </a:lnTo>
                  <a:lnTo>
                    <a:pt x="13023" y="317712"/>
                  </a:lnTo>
                  <a:lnTo>
                    <a:pt x="18371" y="364758"/>
                  </a:lnTo>
                  <a:lnTo>
                    <a:pt x="19956" y="416912"/>
                  </a:lnTo>
                  <a:lnTo>
                    <a:pt x="26080" y="470867"/>
                  </a:lnTo>
                  <a:lnTo>
                    <a:pt x="31320" y="522556"/>
                  </a:lnTo>
                  <a:lnTo>
                    <a:pt x="39287" y="574013"/>
                  </a:lnTo>
                  <a:lnTo>
                    <a:pt x="46796" y="628632"/>
                  </a:lnTo>
                  <a:lnTo>
                    <a:pt x="58375" y="681621"/>
                  </a:lnTo>
                  <a:lnTo>
                    <a:pt x="61875" y="740268"/>
                  </a:lnTo>
                  <a:lnTo>
                    <a:pt x="68156" y="802242"/>
                  </a:lnTo>
                  <a:lnTo>
                    <a:pt x="84045" y="862223"/>
                  </a:lnTo>
                  <a:lnTo>
                    <a:pt x="94322" y="89492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380288" y="1379233"/>
            <a:ext cx="820790" cy="726467"/>
            <a:chOff x="4380288" y="1379233"/>
            <a:chExt cx="820790" cy="726467"/>
          </a:xfrm>
        </p:grpSpPr>
        <p:sp>
          <p:nvSpPr>
            <p:cNvPr id="17" name="Freeform 16"/>
            <p:cNvSpPr/>
            <p:nvPr/>
          </p:nvSpPr>
          <p:spPr>
            <a:xfrm>
              <a:off x="4380288" y="1379233"/>
              <a:ext cx="20624" cy="610654"/>
            </a:xfrm>
            <a:custGeom>
              <a:avLst/>
              <a:gdLst/>
              <a:ahLst/>
              <a:cxnLst/>
              <a:rect l="0" t="0" r="0" b="0"/>
              <a:pathLst>
                <a:path w="20624" h="61065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6888" y="148776"/>
                  </a:lnTo>
                  <a:lnTo>
                    <a:pt x="9145" y="202399"/>
                  </a:lnTo>
                  <a:lnTo>
                    <a:pt x="9813" y="257022"/>
                  </a:lnTo>
                  <a:lnTo>
                    <a:pt x="10012" y="315970"/>
                  </a:lnTo>
                  <a:lnTo>
                    <a:pt x="10070" y="371001"/>
                  </a:lnTo>
                  <a:lnTo>
                    <a:pt x="10088" y="423181"/>
                  </a:lnTo>
                  <a:lnTo>
                    <a:pt x="13213" y="480208"/>
                  </a:lnTo>
                  <a:lnTo>
                    <a:pt x="19160" y="531203"/>
                  </a:lnTo>
                  <a:lnTo>
                    <a:pt x="20431" y="590933"/>
                  </a:lnTo>
                  <a:lnTo>
                    <a:pt x="20623" y="610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56066" y="1499531"/>
              <a:ext cx="217280" cy="359656"/>
            </a:xfrm>
            <a:custGeom>
              <a:avLst/>
              <a:gdLst/>
              <a:ahLst/>
              <a:cxnLst/>
              <a:rect l="0" t="0" r="0" b="0"/>
              <a:pathLst>
                <a:path w="217280" h="359656">
                  <a:moveTo>
                    <a:pt x="13301" y="69215"/>
                  </a:moveTo>
                  <a:lnTo>
                    <a:pt x="2123" y="58036"/>
                  </a:lnTo>
                  <a:lnTo>
                    <a:pt x="0" y="51234"/>
                  </a:lnTo>
                  <a:lnTo>
                    <a:pt x="761" y="34317"/>
                  </a:lnTo>
                  <a:lnTo>
                    <a:pt x="8118" y="18220"/>
                  </a:lnTo>
                  <a:lnTo>
                    <a:pt x="13355" y="10652"/>
                  </a:lnTo>
                  <a:lnTo>
                    <a:pt x="21526" y="5606"/>
                  </a:lnTo>
                  <a:lnTo>
                    <a:pt x="43083" y="0"/>
                  </a:lnTo>
                  <a:lnTo>
                    <a:pt x="81527" y="2433"/>
                  </a:lnTo>
                  <a:lnTo>
                    <a:pt x="91541" y="7146"/>
                  </a:lnTo>
                  <a:lnTo>
                    <a:pt x="105786" y="21742"/>
                  </a:lnTo>
                  <a:lnTo>
                    <a:pt x="120383" y="55279"/>
                  </a:lnTo>
                  <a:lnTo>
                    <a:pt x="122115" y="78229"/>
                  </a:lnTo>
                  <a:lnTo>
                    <a:pt x="117815" y="100127"/>
                  </a:lnTo>
                  <a:lnTo>
                    <a:pt x="108105" y="121558"/>
                  </a:lnTo>
                  <a:lnTo>
                    <a:pt x="83895" y="147765"/>
                  </a:lnTo>
                  <a:lnTo>
                    <a:pt x="54495" y="164759"/>
                  </a:lnTo>
                  <a:lnTo>
                    <a:pt x="50123" y="165666"/>
                  </a:lnTo>
                  <a:lnTo>
                    <a:pt x="49547" y="163931"/>
                  </a:lnTo>
                  <a:lnTo>
                    <a:pt x="51503" y="160435"/>
                  </a:lnTo>
                  <a:lnTo>
                    <a:pt x="71024" y="149925"/>
                  </a:lnTo>
                  <a:lnTo>
                    <a:pt x="89259" y="149150"/>
                  </a:lnTo>
                  <a:lnTo>
                    <a:pt x="129561" y="158184"/>
                  </a:lnTo>
                  <a:lnTo>
                    <a:pt x="170147" y="179639"/>
                  </a:lnTo>
                  <a:lnTo>
                    <a:pt x="186736" y="192771"/>
                  </a:lnTo>
                  <a:lnTo>
                    <a:pt x="198788" y="212646"/>
                  </a:lnTo>
                  <a:lnTo>
                    <a:pt x="216057" y="257944"/>
                  </a:lnTo>
                  <a:lnTo>
                    <a:pt x="217279" y="279436"/>
                  </a:lnTo>
                  <a:lnTo>
                    <a:pt x="208531" y="321830"/>
                  </a:lnTo>
                  <a:lnTo>
                    <a:pt x="195997" y="339805"/>
                  </a:lnTo>
                  <a:lnTo>
                    <a:pt x="187741" y="347875"/>
                  </a:lnTo>
                  <a:lnTo>
                    <a:pt x="162970" y="356840"/>
                  </a:lnTo>
                  <a:lnTo>
                    <a:pt x="134803" y="359655"/>
                  </a:lnTo>
                  <a:lnTo>
                    <a:pt x="77222" y="348939"/>
                  </a:lnTo>
                  <a:lnTo>
                    <a:pt x="55416" y="3429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69450" y="156874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15" y="153672"/>
                  </a:lnTo>
                  <a:lnTo>
                    <a:pt x="10546" y="210422"/>
                  </a:lnTo>
                  <a:lnTo>
                    <a:pt x="4943" y="266693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5234" y="1568746"/>
              <a:ext cx="163689" cy="182480"/>
            </a:xfrm>
            <a:custGeom>
              <a:avLst/>
              <a:gdLst/>
              <a:ahLst/>
              <a:cxnLst/>
              <a:rect l="0" t="0" r="0" b="0"/>
              <a:pathLst>
                <a:path w="163689" h="182480">
                  <a:moveTo>
                    <a:pt x="163688" y="126342"/>
                  </a:moveTo>
                  <a:lnTo>
                    <a:pt x="145707" y="141983"/>
                  </a:lnTo>
                  <a:lnTo>
                    <a:pt x="89334" y="164779"/>
                  </a:lnTo>
                  <a:lnTo>
                    <a:pt x="37260" y="182472"/>
                  </a:lnTo>
                  <a:lnTo>
                    <a:pt x="27930" y="182479"/>
                  </a:lnTo>
                  <a:lnTo>
                    <a:pt x="11324" y="176248"/>
                  </a:lnTo>
                  <a:lnTo>
                    <a:pt x="5960" y="168971"/>
                  </a:lnTo>
                  <a:lnTo>
                    <a:pt x="0" y="148408"/>
                  </a:lnTo>
                  <a:lnTo>
                    <a:pt x="3409" y="89843"/>
                  </a:lnTo>
                  <a:lnTo>
                    <a:pt x="5296" y="35121"/>
                  </a:lnTo>
                  <a:lnTo>
                    <a:pt x="576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58963" y="1400290"/>
              <a:ext cx="42115" cy="705410"/>
            </a:xfrm>
            <a:custGeom>
              <a:avLst/>
              <a:gdLst/>
              <a:ahLst/>
              <a:cxnLst/>
              <a:rect l="0" t="0" r="0" b="0"/>
              <a:pathLst>
                <a:path w="42115" h="705410">
                  <a:moveTo>
                    <a:pt x="42114" y="0"/>
                  </a:moveTo>
                  <a:lnTo>
                    <a:pt x="33781" y="48931"/>
                  </a:lnTo>
                  <a:lnTo>
                    <a:pt x="32236" y="99896"/>
                  </a:lnTo>
                  <a:lnTo>
                    <a:pt x="31779" y="153211"/>
                  </a:lnTo>
                  <a:lnTo>
                    <a:pt x="31643" y="208002"/>
                  </a:lnTo>
                  <a:lnTo>
                    <a:pt x="31611" y="252712"/>
                  </a:lnTo>
                  <a:lnTo>
                    <a:pt x="31597" y="299880"/>
                  </a:lnTo>
                  <a:lnTo>
                    <a:pt x="31591" y="345019"/>
                  </a:lnTo>
                  <a:lnTo>
                    <a:pt x="28468" y="400535"/>
                  </a:lnTo>
                  <a:lnTo>
                    <a:pt x="23253" y="448570"/>
                  </a:lnTo>
                  <a:lnTo>
                    <a:pt x="21708" y="507256"/>
                  </a:lnTo>
                  <a:lnTo>
                    <a:pt x="18131" y="565978"/>
                  </a:lnTo>
                  <a:lnTo>
                    <a:pt x="12781" y="620423"/>
                  </a:lnTo>
                  <a:lnTo>
                    <a:pt x="5384" y="680043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3510482" y="1552628"/>
            <a:ext cx="374534" cy="363559"/>
          </a:xfrm>
          <a:custGeom>
            <a:avLst/>
            <a:gdLst/>
            <a:ahLst/>
            <a:cxnLst/>
            <a:rect l="0" t="0" r="0" b="0"/>
            <a:pathLst>
              <a:path w="374534" h="363559">
                <a:moveTo>
                  <a:pt x="342948" y="5589"/>
                </a:moveTo>
                <a:lnTo>
                  <a:pt x="326180" y="0"/>
                </a:lnTo>
                <a:lnTo>
                  <a:pt x="308589" y="3495"/>
                </a:lnTo>
                <a:lnTo>
                  <a:pt x="247948" y="37915"/>
                </a:lnTo>
                <a:lnTo>
                  <a:pt x="184999" y="87687"/>
                </a:lnTo>
                <a:lnTo>
                  <a:pt x="123969" y="124632"/>
                </a:lnTo>
                <a:lnTo>
                  <a:pt x="60575" y="159970"/>
                </a:lnTo>
                <a:lnTo>
                  <a:pt x="4739" y="211183"/>
                </a:lnTo>
                <a:lnTo>
                  <a:pt x="492" y="219861"/>
                </a:lnTo>
                <a:lnTo>
                  <a:pt x="0" y="229155"/>
                </a:lnTo>
                <a:lnTo>
                  <a:pt x="2012" y="238861"/>
                </a:lnTo>
                <a:lnTo>
                  <a:pt x="8033" y="246502"/>
                </a:lnTo>
                <a:lnTo>
                  <a:pt x="37693" y="262844"/>
                </a:lnTo>
                <a:lnTo>
                  <a:pt x="95862" y="282517"/>
                </a:lnTo>
                <a:lnTo>
                  <a:pt x="157574" y="296814"/>
                </a:lnTo>
                <a:lnTo>
                  <a:pt x="216037" y="310903"/>
                </a:lnTo>
                <a:lnTo>
                  <a:pt x="279485" y="328462"/>
                </a:lnTo>
                <a:lnTo>
                  <a:pt x="333055" y="345620"/>
                </a:lnTo>
                <a:lnTo>
                  <a:pt x="374533" y="363558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2236069" y="2940162"/>
            <a:ext cx="1817403" cy="650056"/>
            <a:chOff x="2236069" y="2940162"/>
            <a:chExt cx="1817403" cy="650056"/>
          </a:xfrm>
        </p:grpSpPr>
        <p:sp>
          <p:nvSpPr>
            <p:cNvPr id="24" name="Freeform 23"/>
            <p:cNvSpPr/>
            <p:nvPr/>
          </p:nvSpPr>
          <p:spPr>
            <a:xfrm>
              <a:off x="2236069" y="2940162"/>
              <a:ext cx="421041" cy="521349"/>
            </a:xfrm>
            <a:custGeom>
              <a:avLst/>
              <a:gdLst/>
              <a:ahLst/>
              <a:cxnLst/>
              <a:rect l="0" t="0" r="0" b="0"/>
              <a:pathLst>
                <a:path w="421041" h="521349">
                  <a:moveTo>
                    <a:pt x="111785" y="49931"/>
                  </a:moveTo>
                  <a:lnTo>
                    <a:pt x="94975" y="69082"/>
                  </a:lnTo>
                  <a:lnTo>
                    <a:pt x="56560" y="126602"/>
                  </a:lnTo>
                  <a:lnTo>
                    <a:pt x="29571" y="176664"/>
                  </a:lnTo>
                  <a:lnTo>
                    <a:pt x="23051" y="181213"/>
                  </a:lnTo>
                  <a:lnTo>
                    <a:pt x="16364" y="181906"/>
                  </a:lnTo>
                  <a:lnTo>
                    <a:pt x="9567" y="180028"/>
                  </a:lnTo>
                  <a:lnTo>
                    <a:pt x="5035" y="174097"/>
                  </a:lnTo>
                  <a:lnTo>
                    <a:pt x="0" y="155029"/>
                  </a:lnTo>
                  <a:lnTo>
                    <a:pt x="2755" y="123575"/>
                  </a:lnTo>
                  <a:lnTo>
                    <a:pt x="15336" y="82675"/>
                  </a:lnTo>
                  <a:lnTo>
                    <a:pt x="66370" y="22037"/>
                  </a:lnTo>
                  <a:lnTo>
                    <a:pt x="92870" y="6441"/>
                  </a:lnTo>
                  <a:lnTo>
                    <a:pt x="128538" y="0"/>
                  </a:lnTo>
                  <a:lnTo>
                    <a:pt x="151986" y="4733"/>
                  </a:lnTo>
                  <a:lnTo>
                    <a:pt x="181799" y="20551"/>
                  </a:lnTo>
                  <a:lnTo>
                    <a:pt x="205450" y="43176"/>
                  </a:lnTo>
                  <a:lnTo>
                    <a:pt x="224156" y="72106"/>
                  </a:lnTo>
                  <a:lnTo>
                    <a:pt x="231918" y="93711"/>
                  </a:lnTo>
                  <a:lnTo>
                    <a:pt x="235118" y="131013"/>
                  </a:lnTo>
                  <a:lnTo>
                    <a:pt x="231721" y="153818"/>
                  </a:lnTo>
                  <a:lnTo>
                    <a:pt x="223192" y="172532"/>
                  </a:lnTo>
                  <a:lnTo>
                    <a:pt x="178208" y="234252"/>
                  </a:lnTo>
                  <a:lnTo>
                    <a:pt x="148953" y="252933"/>
                  </a:lnTo>
                  <a:lnTo>
                    <a:pt x="150601" y="253116"/>
                  </a:lnTo>
                  <a:lnTo>
                    <a:pt x="184054" y="250593"/>
                  </a:lnTo>
                  <a:lnTo>
                    <a:pt x="241059" y="261507"/>
                  </a:lnTo>
                  <a:lnTo>
                    <a:pt x="294859" y="274737"/>
                  </a:lnTo>
                  <a:lnTo>
                    <a:pt x="353093" y="295232"/>
                  </a:lnTo>
                  <a:lnTo>
                    <a:pt x="390298" y="320784"/>
                  </a:lnTo>
                  <a:lnTo>
                    <a:pt x="407347" y="346993"/>
                  </a:lnTo>
                  <a:lnTo>
                    <a:pt x="419808" y="376985"/>
                  </a:lnTo>
                  <a:lnTo>
                    <a:pt x="421040" y="400789"/>
                  </a:lnTo>
                  <a:lnTo>
                    <a:pt x="412036" y="440498"/>
                  </a:lnTo>
                  <a:lnTo>
                    <a:pt x="394551" y="475660"/>
                  </a:lnTo>
                  <a:lnTo>
                    <a:pt x="380179" y="491828"/>
                  </a:lnTo>
                  <a:lnTo>
                    <a:pt x="332180" y="515730"/>
                  </a:lnTo>
                  <a:lnTo>
                    <a:pt x="289911" y="521348"/>
                  </a:lnTo>
                  <a:lnTo>
                    <a:pt x="245932" y="511834"/>
                  </a:lnTo>
                  <a:lnTo>
                    <a:pt x="183393" y="477840"/>
                  </a:lnTo>
                  <a:lnTo>
                    <a:pt x="143371" y="4500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86271" y="3084849"/>
              <a:ext cx="19595" cy="368499"/>
            </a:xfrm>
            <a:custGeom>
              <a:avLst/>
              <a:gdLst/>
              <a:ahLst/>
              <a:cxnLst/>
              <a:rect l="0" t="0" r="0" b="0"/>
              <a:pathLst>
                <a:path w="19595" h="368499">
                  <a:moveTo>
                    <a:pt x="9065" y="0"/>
                  </a:moveTo>
                  <a:lnTo>
                    <a:pt x="0" y="58617"/>
                  </a:lnTo>
                  <a:lnTo>
                    <a:pt x="6062" y="113961"/>
                  </a:lnTo>
                  <a:lnTo>
                    <a:pt x="8175" y="162968"/>
                  </a:lnTo>
                  <a:lnTo>
                    <a:pt x="8802" y="214533"/>
                  </a:lnTo>
                  <a:lnTo>
                    <a:pt x="10157" y="264517"/>
                  </a:lnTo>
                  <a:lnTo>
                    <a:pt x="17383" y="317153"/>
                  </a:lnTo>
                  <a:lnTo>
                    <a:pt x="19594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79076" y="3074321"/>
              <a:ext cx="216261" cy="204869"/>
            </a:xfrm>
            <a:custGeom>
              <a:avLst/>
              <a:gdLst/>
              <a:ahLst/>
              <a:cxnLst/>
              <a:rect l="0" t="0" r="0" b="0"/>
              <a:pathLst>
                <a:path w="216261" h="204869">
                  <a:moveTo>
                    <a:pt x="216260" y="189513"/>
                  </a:moveTo>
                  <a:lnTo>
                    <a:pt x="178782" y="181179"/>
                  </a:lnTo>
                  <a:lnTo>
                    <a:pt x="143935" y="182754"/>
                  </a:lnTo>
                  <a:lnTo>
                    <a:pt x="90099" y="197028"/>
                  </a:lnTo>
                  <a:lnTo>
                    <a:pt x="57217" y="204868"/>
                  </a:lnTo>
                  <a:lnTo>
                    <a:pt x="31711" y="202966"/>
                  </a:lnTo>
                  <a:lnTo>
                    <a:pt x="21867" y="198482"/>
                  </a:lnTo>
                  <a:lnTo>
                    <a:pt x="7811" y="184140"/>
                  </a:lnTo>
                  <a:lnTo>
                    <a:pt x="784" y="159829"/>
                  </a:lnTo>
                  <a:lnTo>
                    <a:pt x="0" y="130697"/>
                  </a:lnTo>
                  <a:lnTo>
                    <a:pt x="15442" y="73866"/>
                  </a:lnTo>
                  <a:lnTo>
                    <a:pt x="23398" y="34755"/>
                  </a:lnTo>
                  <a:lnTo>
                    <a:pt x="2674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3305" y="3242777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103783" y="0"/>
                  </a:lnTo>
                  <a:lnTo>
                    <a:pt x="48836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645055" y="3042735"/>
              <a:ext cx="18863" cy="389556"/>
            </a:xfrm>
            <a:custGeom>
              <a:avLst/>
              <a:gdLst/>
              <a:ahLst/>
              <a:cxnLst/>
              <a:rect l="0" t="0" r="0" b="0"/>
              <a:pathLst>
                <a:path w="18863" h="389556">
                  <a:moveTo>
                    <a:pt x="8333" y="0"/>
                  </a:moveTo>
                  <a:lnTo>
                    <a:pt x="5214" y="54145"/>
                  </a:lnTo>
                  <a:lnTo>
                    <a:pt x="0" y="101441"/>
                  </a:lnTo>
                  <a:lnTo>
                    <a:pt x="1575" y="156789"/>
                  </a:lnTo>
                  <a:lnTo>
                    <a:pt x="6331" y="210233"/>
                  </a:lnTo>
                  <a:lnTo>
                    <a:pt x="7740" y="263113"/>
                  </a:lnTo>
                  <a:lnTo>
                    <a:pt x="8158" y="312706"/>
                  </a:lnTo>
                  <a:lnTo>
                    <a:pt x="15545" y="373715"/>
                  </a:lnTo>
                  <a:lnTo>
                    <a:pt x="18862" y="3895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813635" y="3071105"/>
              <a:ext cx="239837" cy="519113"/>
            </a:xfrm>
            <a:custGeom>
              <a:avLst/>
              <a:gdLst/>
              <a:ahLst/>
              <a:cxnLst/>
              <a:rect l="0" t="0" r="0" b="0"/>
              <a:pathLst>
                <a:path w="239837" h="519113">
                  <a:moveTo>
                    <a:pt x="197722" y="161143"/>
                  </a:moveTo>
                  <a:lnTo>
                    <a:pt x="206056" y="123665"/>
                  </a:lnTo>
                  <a:lnTo>
                    <a:pt x="204481" y="85698"/>
                  </a:lnTo>
                  <a:lnTo>
                    <a:pt x="198387" y="60932"/>
                  </a:lnTo>
                  <a:lnTo>
                    <a:pt x="187879" y="42125"/>
                  </a:lnTo>
                  <a:lnTo>
                    <a:pt x="163220" y="18384"/>
                  </a:lnTo>
                  <a:lnTo>
                    <a:pt x="128098" y="2121"/>
                  </a:lnTo>
                  <a:lnTo>
                    <a:pt x="104777" y="0"/>
                  </a:lnTo>
                  <a:lnTo>
                    <a:pt x="61209" y="8170"/>
                  </a:lnTo>
                  <a:lnTo>
                    <a:pt x="34961" y="23271"/>
                  </a:lnTo>
                  <a:lnTo>
                    <a:pt x="22829" y="39035"/>
                  </a:lnTo>
                  <a:lnTo>
                    <a:pt x="5508" y="77752"/>
                  </a:lnTo>
                  <a:lnTo>
                    <a:pt x="0" y="114338"/>
                  </a:lnTo>
                  <a:lnTo>
                    <a:pt x="3957" y="149225"/>
                  </a:lnTo>
                  <a:lnTo>
                    <a:pt x="12558" y="167935"/>
                  </a:lnTo>
                  <a:lnTo>
                    <a:pt x="37145" y="199010"/>
                  </a:lnTo>
                  <a:lnTo>
                    <a:pt x="68775" y="220586"/>
                  </a:lnTo>
                  <a:lnTo>
                    <a:pt x="113372" y="230619"/>
                  </a:lnTo>
                  <a:lnTo>
                    <a:pt x="140346" y="226726"/>
                  </a:lnTo>
                  <a:lnTo>
                    <a:pt x="186259" y="205164"/>
                  </a:lnTo>
                  <a:lnTo>
                    <a:pt x="212913" y="185235"/>
                  </a:lnTo>
                  <a:lnTo>
                    <a:pt x="218378" y="185393"/>
                  </a:lnTo>
                  <a:lnTo>
                    <a:pt x="222021" y="190178"/>
                  </a:lnTo>
                  <a:lnTo>
                    <a:pt x="227149" y="219269"/>
                  </a:lnTo>
                  <a:lnTo>
                    <a:pt x="225549" y="254405"/>
                  </a:lnTo>
                  <a:lnTo>
                    <a:pt x="222958" y="279802"/>
                  </a:lnTo>
                  <a:lnTo>
                    <a:pt x="226906" y="332392"/>
                  </a:lnTo>
                  <a:lnTo>
                    <a:pt x="228596" y="384369"/>
                  </a:lnTo>
                  <a:lnTo>
                    <a:pt x="229167" y="444447"/>
                  </a:lnTo>
                  <a:lnTo>
                    <a:pt x="236525" y="503560"/>
                  </a:lnTo>
                  <a:lnTo>
                    <a:pt x="239836" y="5191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253305" y="4095585"/>
            <a:ext cx="509627" cy="470780"/>
            <a:chOff x="3253305" y="4095585"/>
            <a:chExt cx="509627" cy="470780"/>
          </a:xfrm>
        </p:grpSpPr>
        <p:sp>
          <p:nvSpPr>
            <p:cNvPr id="31" name="Freeform 30"/>
            <p:cNvSpPr/>
            <p:nvPr/>
          </p:nvSpPr>
          <p:spPr>
            <a:xfrm>
              <a:off x="3253305" y="409558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9786"/>
                  </a:lnTo>
                  <a:lnTo>
                    <a:pt x="9879" y="228902"/>
                  </a:lnTo>
                  <a:lnTo>
                    <a:pt x="15990" y="290100"/>
                  </a:lnTo>
                  <a:lnTo>
                    <a:pt x="20056" y="345559"/>
                  </a:lnTo>
                  <a:lnTo>
                    <a:pt x="20859" y="399148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20260" y="4137699"/>
              <a:ext cx="342672" cy="428666"/>
            </a:xfrm>
            <a:custGeom>
              <a:avLst/>
              <a:gdLst/>
              <a:ahLst/>
              <a:cxnLst/>
              <a:rect l="0" t="0" r="0" b="0"/>
              <a:pathLst>
                <a:path w="342672" h="428666">
                  <a:moveTo>
                    <a:pt x="233128" y="0"/>
                  </a:moveTo>
                  <a:lnTo>
                    <a:pt x="170848" y="16789"/>
                  </a:lnTo>
                  <a:lnTo>
                    <a:pt x="116797" y="20214"/>
                  </a:lnTo>
                  <a:lnTo>
                    <a:pt x="61061" y="20890"/>
                  </a:lnTo>
                  <a:lnTo>
                    <a:pt x="24608" y="15419"/>
                  </a:lnTo>
                  <a:lnTo>
                    <a:pt x="15736" y="17298"/>
                  </a:lnTo>
                  <a:lnTo>
                    <a:pt x="8651" y="22061"/>
                  </a:lnTo>
                  <a:lnTo>
                    <a:pt x="2758" y="28745"/>
                  </a:lnTo>
                  <a:lnTo>
                    <a:pt x="0" y="36711"/>
                  </a:lnTo>
                  <a:lnTo>
                    <a:pt x="1073" y="90492"/>
                  </a:lnTo>
                  <a:lnTo>
                    <a:pt x="12898" y="146837"/>
                  </a:lnTo>
                  <a:lnTo>
                    <a:pt x="16118" y="157553"/>
                  </a:lnTo>
                  <a:lnTo>
                    <a:pt x="21774" y="163527"/>
                  </a:lnTo>
                  <a:lnTo>
                    <a:pt x="29055" y="166340"/>
                  </a:lnTo>
                  <a:lnTo>
                    <a:pt x="37418" y="167045"/>
                  </a:lnTo>
                  <a:lnTo>
                    <a:pt x="56068" y="161590"/>
                  </a:lnTo>
                  <a:lnTo>
                    <a:pt x="96638" y="144613"/>
                  </a:lnTo>
                  <a:lnTo>
                    <a:pt x="139134" y="139165"/>
                  </a:lnTo>
                  <a:lnTo>
                    <a:pt x="189085" y="145729"/>
                  </a:lnTo>
                  <a:lnTo>
                    <a:pt x="232747" y="161411"/>
                  </a:lnTo>
                  <a:lnTo>
                    <a:pt x="277315" y="193481"/>
                  </a:lnTo>
                  <a:lnTo>
                    <a:pt x="313658" y="228178"/>
                  </a:lnTo>
                  <a:lnTo>
                    <a:pt x="337464" y="283007"/>
                  </a:lnTo>
                  <a:lnTo>
                    <a:pt x="342671" y="304765"/>
                  </a:lnTo>
                  <a:lnTo>
                    <a:pt x="341085" y="326134"/>
                  </a:lnTo>
                  <a:lnTo>
                    <a:pt x="328027" y="357895"/>
                  </a:lnTo>
                  <a:lnTo>
                    <a:pt x="309339" y="383943"/>
                  </a:lnTo>
                  <a:lnTo>
                    <a:pt x="273659" y="412536"/>
                  </a:lnTo>
                  <a:lnTo>
                    <a:pt x="242018" y="425480"/>
                  </a:lnTo>
                  <a:lnTo>
                    <a:pt x="204697" y="428665"/>
                  </a:lnTo>
                  <a:lnTo>
                    <a:pt x="170892" y="421550"/>
                  </a:lnTo>
                  <a:lnTo>
                    <a:pt x="108038" y="393870"/>
                  </a:lnTo>
                  <a:lnTo>
                    <a:pt x="75201" y="3790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2906876" y="3853430"/>
            <a:ext cx="1102007" cy="894778"/>
          </a:xfrm>
          <a:custGeom>
            <a:avLst/>
            <a:gdLst/>
            <a:ahLst/>
            <a:cxnLst/>
            <a:rect l="0" t="0" r="0" b="0"/>
            <a:pathLst>
              <a:path w="1102007" h="894778">
                <a:moveTo>
                  <a:pt x="683341" y="52642"/>
                </a:moveTo>
                <a:lnTo>
                  <a:pt x="645863" y="44309"/>
                </a:lnTo>
                <a:lnTo>
                  <a:pt x="594440" y="42547"/>
                </a:lnTo>
                <a:lnTo>
                  <a:pt x="533594" y="53624"/>
                </a:lnTo>
                <a:lnTo>
                  <a:pt x="479326" y="66874"/>
                </a:lnTo>
                <a:lnTo>
                  <a:pt x="424716" y="87992"/>
                </a:lnTo>
                <a:lnTo>
                  <a:pt x="372682" y="107762"/>
                </a:lnTo>
                <a:lnTo>
                  <a:pt x="317950" y="133850"/>
                </a:lnTo>
                <a:lnTo>
                  <a:pt x="264938" y="168769"/>
                </a:lnTo>
                <a:lnTo>
                  <a:pt x="212526" y="202529"/>
                </a:lnTo>
                <a:lnTo>
                  <a:pt x="157307" y="253011"/>
                </a:lnTo>
                <a:lnTo>
                  <a:pt x="109915" y="305369"/>
                </a:lnTo>
                <a:lnTo>
                  <a:pt x="64636" y="366307"/>
                </a:lnTo>
                <a:lnTo>
                  <a:pt x="28561" y="429257"/>
                </a:lnTo>
                <a:lnTo>
                  <a:pt x="10506" y="481408"/>
                </a:lnTo>
                <a:lnTo>
                  <a:pt x="2401" y="518155"/>
                </a:lnTo>
                <a:lnTo>
                  <a:pt x="0" y="564918"/>
                </a:lnTo>
                <a:lnTo>
                  <a:pt x="4778" y="626835"/>
                </a:lnTo>
                <a:lnTo>
                  <a:pt x="18157" y="672861"/>
                </a:lnTo>
                <a:lnTo>
                  <a:pt x="42116" y="712628"/>
                </a:lnTo>
                <a:lnTo>
                  <a:pt x="95884" y="773942"/>
                </a:lnTo>
                <a:lnTo>
                  <a:pt x="156028" y="813595"/>
                </a:lnTo>
                <a:lnTo>
                  <a:pt x="215752" y="842203"/>
                </a:lnTo>
                <a:lnTo>
                  <a:pt x="268581" y="859119"/>
                </a:lnTo>
                <a:lnTo>
                  <a:pt x="330415" y="877282"/>
                </a:lnTo>
                <a:lnTo>
                  <a:pt x="385337" y="884159"/>
                </a:lnTo>
                <a:lnTo>
                  <a:pt x="441246" y="892449"/>
                </a:lnTo>
                <a:lnTo>
                  <a:pt x="497349" y="894433"/>
                </a:lnTo>
                <a:lnTo>
                  <a:pt x="556223" y="894777"/>
                </a:lnTo>
                <a:lnTo>
                  <a:pt x="608762" y="889290"/>
                </a:lnTo>
                <a:lnTo>
                  <a:pt x="668436" y="878125"/>
                </a:lnTo>
                <a:lnTo>
                  <a:pt x="722164" y="871587"/>
                </a:lnTo>
                <a:lnTo>
                  <a:pt x="784900" y="848782"/>
                </a:lnTo>
                <a:lnTo>
                  <a:pt x="840778" y="823046"/>
                </a:lnTo>
                <a:lnTo>
                  <a:pt x="893847" y="789415"/>
                </a:lnTo>
                <a:lnTo>
                  <a:pt x="952953" y="740491"/>
                </a:lnTo>
                <a:lnTo>
                  <a:pt x="1002669" y="680647"/>
                </a:lnTo>
                <a:lnTo>
                  <a:pt x="1027655" y="641506"/>
                </a:lnTo>
                <a:lnTo>
                  <a:pt x="1059897" y="579003"/>
                </a:lnTo>
                <a:lnTo>
                  <a:pt x="1079589" y="519181"/>
                </a:lnTo>
                <a:lnTo>
                  <a:pt x="1091830" y="458097"/>
                </a:lnTo>
                <a:lnTo>
                  <a:pt x="1102006" y="397670"/>
                </a:lnTo>
                <a:lnTo>
                  <a:pt x="1100628" y="347896"/>
                </a:lnTo>
                <a:lnTo>
                  <a:pt x="1092811" y="293763"/>
                </a:lnTo>
                <a:lnTo>
                  <a:pt x="1079967" y="255497"/>
                </a:lnTo>
                <a:lnTo>
                  <a:pt x="1055110" y="200412"/>
                </a:lnTo>
                <a:lnTo>
                  <a:pt x="1035520" y="169736"/>
                </a:lnTo>
                <a:lnTo>
                  <a:pt x="975605" y="107760"/>
                </a:lnTo>
                <a:lnTo>
                  <a:pt x="914746" y="63388"/>
                </a:lnTo>
                <a:lnTo>
                  <a:pt x="861126" y="29274"/>
                </a:lnTo>
                <a:lnTo>
                  <a:pt x="808753" y="11458"/>
                </a:lnTo>
                <a:lnTo>
                  <a:pt x="753347" y="2263"/>
                </a:lnTo>
                <a:lnTo>
                  <a:pt x="700184" y="670"/>
                </a:lnTo>
                <a:lnTo>
                  <a:pt x="662284" y="0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6274984" y="410611"/>
            <a:ext cx="3169079" cy="548216"/>
            <a:chOff x="6274984" y="410611"/>
            <a:chExt cx="3169079" cy="548216"/>
          </a:xfrm>
        </p:grpSpPr>
        <p:sp>
          <p:nvSpPr>
            <p:cNvPr id="35" name="Freeform 34"/>
            <p:cNvSpPr/>
            <p:nvPr/>
          </p:nvSpPr>
          <p:spPr>
            <a:xfrm>
              <a:off x="6527669" y="536953"/>
              <a:ext cx="31585" cy="389555"/>
            </a:xfrm>
            <a:custGeom>
              <a:avLst/>
              <a:gdLst/>
              <a:ahLst/>
              <a:cxnLst/>
              <a:rect l="0" t="0" r="0" b="0"/>
              <a:pathLst>
                <a:path w="31585" h="389555">
                  <a:moveTo>
                    <a:pt x="0" y="0"/>
                  </a:moveTo>
                  <a:lnTo>
                    <a:pt x="0" y="54144"/>
                  </a:lnTo>
                  <a:lnTo>
                    <a:pt x="5588" y="109091"/>
                  </a:lnTo>
                  <a:lnTo>
                    <a:pt x="14653" y="156585"/>
                  </a:lnTo>
                  <a:lnTo>
                    <a:pt x="19159" y="207703"/>
                  </a:lnTo>
                  <a:lnTo>
                    <a:pt x="27917" y="262906"/>
                  </a:lnTo>
                  <a:lnTo>
                    <a:pt x="30860" y="324590"/>
                  </a:lnTo>
                  <a:lnTo>
                    <a:pt x="31370" y="361727"/>
                  </a:lnTo>
                  <a:lnTo>
                    <a:pt x="31584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74984" y="484310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0"/>
                  </a:moveTo>
                  <a:lnTo>
                    <a:pt x="388977" y="3120"/>
                  </a:lnTo>
                  <a:lnTo>
                    <a:pt x="336148" y="9065"/>
                  </a:lnTo>
                  <a:lnTo>
                    <a:pt x="286513" y="10095"/>
                  </a:lnTo>
                  <a:lnTo>
                    <a:pt x="234762" y="15990"/>
                  </a:lnTo>
                  <a:lnTo>
                    <a:pt x="182383" y="19556"/>
                  </a:lnTo>
                  <a:lnTo>
                    <a:pt x="127923" y="27996"/>
                  </a:lnTo>
                  <a:lnTo>
                    <a:pt x="70199" y="30877"/>
                  </a:lnTo>
                  <a:lnTo>
                    <a:pt x="29379" y="344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31003" y="463253"/>
              <a:ext cx="196749" cy="495574"/>
            </a:xfrm>
            <a:custGeom>
              <a:avLst/>
              <a:gdLst/>
              <a:ahLst/>
              <a:cxnLst/>
              <a:rect l="0" t="0" r="0" b="0"/>
              <a:pathLst>
                <a:path w="196749" h="495574">
                  <a:moveTo>
                    <a:pt x="7235" y="0"/>
                  </a:moveTo>
                  <a:lnTo>
                    <a:pt x="0" y="27557"/>
                  </a:lnTo>
                  <a:lnTo>
                    <a:pt x="477" y="90018"/>
                  </a:lnTo>
                  <a:lnTo>
                    <a:pt x="8353" y="152234"/>
                  </a:lnTo>
                  <a:lnTo>
                    <a:pt x="14751" y="197511"/>
                  </a:lnTo>
                  <a:lnTo>
                    <a:pt x="21494" y="241031"/>
                  </a:lnTo>
                  <a:lnTo>
                    <a:pt x="26278" y="299404"/>
                  </a:lnTo>
                  <a:lnTo>
                    <a:pt x="27696" y="359334"/>
                  </a:lnTo>
                  <a:lnTo>
                    <a:pt x="28116" y="410366"/>
                  </a:lnTo>
                  <a:lnTo>
                    <a:pt x="19852" y="468362"/>
                  </a:lnTo>
                  <a:lnTo>
                    <a:pt x="13622" y="492431"/>
                  </a:lnTo>
                  <a:lnTo>
                    <a:pt x="11493" y="495573"/>
                  </a:lnTo>
                  <a:lnTo>
                    <a:pt x="10073" y="492989"/>
                  </a:lnTo>
                  <a:lnTo>
                    <a:pt x="7608" y="434285"/>
                  </a:lnTo>
                  <a:lnTo>
                    <a:pt x="10428" y="373867"/>
                  </a:lnTo>
                  <a:lnTo>
                    <a:pt x="21904" y="327444"/>
                  </a:lnTo>
                  <a:lnTo>
                    <a:pt x="37578" y="300702"/>
                  </a:lnTo>
                  <a:lnTo>
                    <a:pt x="56596" y="288453"/>
                  </a:lnTo>
                  <a:lnTo>
                    <a:pt x="68219" y="283549"/>
                  </a:lnTo>
                  <a:lnTo>
                    <a:pt x="79476" y="282620"/>
                  </a:lnTo>
                  <a:lnTo>
                    <a:pt x="101343" y="287826"/>
                  </a:lnTo>
                  <a:lnTo>
                    <a:pt x="119641" y="301058"/>
                  </a:lnTo>
                  <a:lnTo>
                    <a:pt x="150452" y="338149"/>
                  </a:lnTo>
                  <a:lnTo>
                    <a:pt x="174678" y="398051"/>
                  </a:lnTo>
                  <a:lnTo>
                    <a:pt x="191935" y="452458"/>
                  </a:lnTo>
                  <a:lnTo>
                    <a:pt x="196748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59337" y="714561"/>
              <a:ext cx="168456" cy="226406"/>
            </a:xfrm>
            <a:custGeom>
              <a:avLst/>
              <a:gdLst/>
              <a:ahLst/>
              <a:cxnLst/>
              <a:rect l="0" t="0" r="0" b="0"/>
              <a:pathLst>
                <a:path w="168456" h="226406">
                  <a:moveTo>
                    <a:pt x="0" y="159304"/>
                  </a:moveTo>
                  <a:lnTo>
                    <a:pt x="29308" y="120930"/>
                  </a:lnTo>
                  <a:lnTo>
                    <a:pt x="84952" y="78606"/>
                  </a:lnTo>
                  <a:lnTo>
                    <a:pt x="110439" y="57534"/>
                  </a:lnTo>
                  <a:lnTo>
                    <a:pt x="119274" y="37254"/>
                  </a:lnTo>
                  <a:lnTo>
                    <a:pt x="121630" y="25295"/>
                  </a:lnTo>
                  <a:lnTo>
                    <a:pt x="119691" y="16152"/>
                  </a:lnTo>
                  <a:lnTo>
                    <a:pt x="114889" y="8887"/>
                  </a:lnTo>
                  <a:lnTo>
                    <a:pt x="108178" y="2874"/>
                  </a:lnTo>
                  <a:lnTo>
                    <a:pt x="100194" y="35"/>
                  </a:lnTo>
                  <a:lnTo>
                    <a:pt x="81965" y="0"/>
                  </a:lnTo>
                  <a:lnTo>
                    <a:pt x="51972" y="12147"/>
                  </a:lnTo>
                  <a:lnTo>
                    <a:pt x="26447" y="36153"/>
                  </a:lnTo>
                  <a:lnTo>
                    <a:pt x="9656" y="65493"/>
                  </a:lnTo>
                  <a:lnTo>
                    <a:pt x="2861" y="102002"/>
                  </a:lnTo>
                  <a:lnTo>
                    <a:pt x="8970" y="147855"/>
                  </a:lnTo>
                  <a:lnTo>
                    <a:pt x="19295" y="178918"/>
                  </a:lnTo>
                  <a:lnTo>
                    <a:pt x="30412" y="195707"/>
                  </a:lnTo>
                  <a:lnTo>
                    <a:pt x="46272" y="207849"/>
                  </a:lnTo>
                  <a:lnTo>
                    <a:pt x="85049" y="225175"/>
                  </a:lnTo>
                  <a:lnTo>
                    <a:pt x="105649" y="226405"/>
                  </a:lnTo>
                  <a:lnTo>
                    <a:pt x="168455" y="2224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20067" y="712774"/>
              <a:ext cx="207810" cy="234791"/>
            </a:xfrm>
            <a:custGeom>
              <a:avLst/>
              <a:gdLst/>
              <a:ahLst/>
              <a:cxnLst/>
              <a:rect l="0" t="0" r="0" b="0"/>
              <a:pathLst>
                <a:path w="207810" h="234791">
                  <a:moveTo>
                    <a:pt x="176223" y="87391"/>
                  </a:moveTo>
                  <a:lnTo>
                    <a:pt x="155979" y="43429"/>
                  </a:lnTo>
                  <a:lnTo>
                    <a:pt x="136820" y="18733"/>
                  </a:lnTo>
                  <a:lnTo>
                    <a:pt x="110736" y="2187"/>
                  </a:lnTo>
                  <a:lnTo>
                    <a:pt x="84726" y="0"/>
                  </a:lnTo>
                  <a:lnTo>
                    <a:pt x="57179" y="4097"/>
                  </a:lnTo>
                  <a:lnTo>
                    <a:pt x="37137" y="13717"/>
                  </a:lnTo>
                  <a:lnTo>
                    <a:pt x="23549" y="32030"/>
                  </a:lnTo>
                  <a:lnTo>
                    <a:pt x="2610" y="88203"/>
                  </a:lnTo>
                  <a:lnTo>
                    <a:pt x="0" y="127276"/>
                  </a:lnTo>
                  <a:lnTo>
                    <a:pt x="7285" y="167319"/>
                  </a:lnTo>
                  <a:lnTo>
                    <a:pt x="23742" y="200761"/>
                  </a:lnTo>
                  <a:lnTo>
                    <a:pt x="36704" y="218106"/>
                  </a:lnTo>
                  <a:lnTo>
                    <a:pt x="44606" y="222498"/>
                  </a:lnTo>
                  <a:lnTo>
                    <a:pt x="62745" y="224258"/>
                  </a:lnTo>
                  <a:lnTo>
                    <a:pt x="71325" y="220750"/>
                  </a:lnTo>
                  <a:lnTo>
                    <a:pt x="87098" y="207493"/>
                  </a:lnTo>
                  <a:lnTo>
                    <a:pt x="103542" y="180299"/>
                  </a:lnTo>
                  <a:lnTo>
                    <a:pt x="126872" y="118814"/>
                  </a:lnTo>
                  <a:lnTo>
                    <a:pt x="130454" y="115359"/>
                  </a:lnTo>
                  <a:lnTo>
                    <a:pt x="134012" y="116565"/>
                  </a:lnTo>
                  <a:lnTo>
                    <a:pt x="158879" y="153018"/>
                  </a:lnTo>
                  <a:lnTo>
                    <a:pt x="194892" y="212953"/>
                  </a:lnTo>
                  <a:lnTo>
                    <a:pt x="207809" y="234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38404" y="473782"/>
              <a:ext cx="244384" cy="460662"/>
            </a:xfrm>
            <a:custGeom>
              <a:avLst/>
              <a:gdLst/>
              <a:ahLst/>
              <a:cxnLst/>
              <a:rect l="0" t="0" r="0" b="0"/>
              <a:pathLst>
                <a:path w="244384" h="460662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5054" y="144850"/>
                  </a:lnTo>
                  <a:lnTo>
                    <a:pt x="37531" y="198628"/>
                  </a:lnTo>
                  <a:lnTo>
                    <a:pt x="44329" y="259337"/>
                  </a:lnTo>
                  <a:lnTo>
                    <a:pt x="56589" y="321458"/>
                  </a:lnTo>
                  <a:lnTo>
                    <a:pt x="61871" y="383166"/>
                  </a:lnTo>
                  <a:lnTo>
                    <a:pt x="62914" y="441628"/>
                  </a:lnTo>
                  <a:lnTo>
                    <a:pt x="63000" y="455856"/>
                  </a:lnTo>
                  <a:lnTo>
                    <a:pt x="61887" y="460661"/>
                  </a:lnTo>
                  <a:lnTo>
                    <a:pt x="59975" y="459186"/>
                  </a:lnTo>
                  <a:lnTo>
                    <a:pt x="55902" y="445068"/>
                  </a:lnTo>
                  <a:lnTo>
                    <a:pt x="53286" y="391638"/>
                  </a:lnTo>
                  <a:lnTo>
                    <a:pt x="55952" y="337529"/>
                  </a:lnTo>
                  <a:lnTo>
                    <a:pt x="64152" y="287572"/>
                  </a:lnTo>
                  <a:lnTo>
                    <a:pt x="67334" y="272433"/>
                  </a:lnTo>
                  <a:lnTo>
                    <a:pt x="74135" y="261171"/>
                  </a:lnTo>
                  <a:lnTo>
                    <a:pt x="94170" y="245537"/>
                  </a:lnTo>
                  <a:lnTo>
                    <a:pt x="115553" y="240929"/>
                  </a:lnTo>
                  <a:lnTo>
                    <a:pt x="157876" y="247502"/>
                  </a:lnTo>
                  <a:lnTo>
                    <a:pt x="183909" y="262327"/>
                  </a:lnTo>
                  <a:lnTo>
                    <a:pt x="227934" y="316701"/>
                  </a:lnTo>
                  <a:lnTo>
                    <a:pt x="243531" y="353280"/>
                  </a:lnTo>
                  <a:lnTo>
                    <a:pt x="244383" y="393754"/>
                  </a:lnTo>
                  <a:lnTo>
                    <a:pt x="233787" y="415208"/>
                  </a:lnTo>
                  <a:lnTo>
                    <a:pt x="226048" y="424204"/>
                  </a:lnTo>
                  <a:lnTo>
                    <a:pt x="204971" y="434200"/>
                  </a:lnTo>
                  <a:lnTo>
                    <a:pt x="147723" y="440617"/>
                  </a:lnTo>
                  <a:lnTo>
                    <a:pt x="94757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843040" y="652766"/>
              <a:ext cx="191913" cy="238915"/>
            </a:xfrm>
            <a:custGeom>
              <a:avLst/>
              <a:gdLst/>
              <a:ahLst/>
              <a:cxnLst/>
              <a:rect l="0" t="0" r="0" b="0"/>
              <a:pathLst>
                <a:path w="191913" h="238915">
                  <a:moveTo>
                    <a:pt x="137561" y="0"/>
                  </a:moveTo>
                  <a:lnTo>
                    <a:pt x="78944" y="0"/>
                  </a:lnTo>
                  <a:lnTo>
                    <a:pt x="58476" y="6239"/>
                  </a:lnTo>
                  <a:lnTo>
                    <a:pt x="18915" y="35917"/>
                  </a:lnTo>
                  <a:lnTo>
                    <a:pt x="4501" y="49498"/>
                  </a:lnTo>
                  <a:lnTo>
                    <a:pt x="891" y="58735"/>
                  </a:lnTo>
                  <a:lnTo>
                    <a:pt x="0" y="81477"/>
                  </a:lnTo>
                  <a:lnTo>
                    <a:pt x="3739" y="90583"/>
                  </a:lnTo>
                  <a:lnTo>
                    <a:pt x="17253" y="103820"/>
                  </a:lnTo>
                  <a:lnTo>
                    <a:pt x="38077" y="110483"/>
                  </a:lnTo>
                  <a:lnTo>
                    <a:pt x="94825" y="123517"/>
                  </a:lnTo>
                  <a:lnTo>
                    <a:pt x="157394" y="145120"/>
                  </a:lnTo>
                  <a:lnTo>
                    <a:pt x="174062" y="156525"/>
                  </a:lnTo>
                  <a:lnTo>
                    <a:pt x="186149" y="172512"/>
                  </a:lnTo>
                  <a:lnTo>
                    <a:pt x="191010" y="181689"/>
                  </a:lnTo>
                  <a:lnTo>
                    <a:pt x="191912" y="191316"/>
                  </a:lnTo>
                  <a:lnTo>
                    <a:pt x="186673" y="211371"/>
                  </a:lnTo>
                  <a:lnTo>
                    <a:pt x="173427" y="225744"/>
                  </a:lnTo>
                  <a:lnTo>
                    <a:pt x="164981" y="231215"/>
                  </a:lnTo>
                  <a:lnTo>
                    <a:pt x="125148" y="238914"/>
                  </a:lnTo>
                  <a:lnTo>
                    <a:pt x="70032" y="234280"/>
                  </a:lnTo>
                  <a:lnTo>
                    <a:pt x="32276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96415" y="873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422798" y="652766"/>
              <a:ext cx="157928" cy="236953"/>
            </a:xfrm>
            <a:custGeom>
              <a:avLst/>
              <a:gdLst/>
              <a:ahLst/>
              <a:cxnLst/>
              <a:rect l="0" t="0" r="0" b="0"/>
              <a:pathLst>
                <a:path w="157928" h="236953">
                  <a:moveTo>
                    <a:pt x="0" y="10529"/>
                  </a:moveTo>
                  <a:lnTo>
                    <a:pt x="11453" y="64673"/>
                  </a:lnTo>
                  <a:lnTo>
                    <a:pt x="24749" y="125209"/>
                  </a:lnTo>
                  <a:lnTo>
                    <a:pt x="42138" y="187978"/>
                  </a:lnTo>
                  <a:lnTo>
                    <a:pt x="56156" y="231324"/>
                  </a:lnTo>
                  <a:lnTo>
                    <a:pt x="60834" y="236104"/>
                  </a:lnTo>
                  <a:lnTo>
                    <a:pt x="66293" y="236952"/>
                  </a:lnTo>
                  <a:lnTo>
                    <a:pt x="72271" y="235177"/>
                  </a:lnTo>
                  <a:lnTo>
                    <a:pt x="77427" y="230484"/>
                  </a:lnTo>
                  <a:lnTo>
                    <a:pt x="94106" y="197736"/>
                  </a:lnTo>
                  <a:lnTo>
                    <a:pt x="112218" y="139860"/>
                  </a:lnTo>
                  <a:lnTo>
                    <a:pt x="129840" y="84622"/>
                  </a:lnTo>
                  <a:lnTo>
                    <a:pt x="147398" y="31638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41164" y="683752"/>
              <a:ext cx="244889" cy="232228"/>
            </a:xfrm>
            <a:custGeom>
              <a:avLst/>
              <a:gdLst/>
              <a:ahLst/>
              <a:cxnLst/>
              <a:rect l="0" t="0" r="0" b="0"/>
              <a:pathLst>
                <a:path w="244889" h="232228">
                  <a:moveTo>
                    <a:pt x="139603" y="137470"/>
                  </a:moveTo>
                  <a:lnTo>
                    <a:pt x="136483" y="94779"/>
                  </a:lnTo>
                  <a:lnTo>
                    <a:pt x="120474" y="43808"/>
                  </a:lnTo>
                  <a:lnTo>
                    <a:pt x="101830" y="19511"/>
                  </a:lnTo>
                  <a:lnTo>
                    <a:pt x="84210" y="4716"/>
                  </a:lnTo>
                  <a:lnTo>
                    <a:pt x="74598" y="1004"/>
                  </a:lnTo>
                  <a:lnTo>
                    <a:pt x="54560" y="0"/>
                  </a:lnTo>
                  <a:lnTo>
                    <a:pt x="37075" y="6572"/>
                  </a:lnTo>
                  <a:lnTo>
                    <a:pt x="29137" y="11600"/>
                  </a:lnTo>
                  <a:lnTo>
                    <a:pt x="17197" y="26546"/>
                  </a:lnTo>
                  <a:lnTo>
                    <a:pt x="0" y="70326"/>
                  </a:lnTo>
                  <a:lnTo>
                    <a:pt x="979" y="125204"/>
                  </a:lnTo>
                  <a:lnTo>
                    <a:pt x="4552" y="171790"/>
                  </a:lnTo>
                  <a:lnTo>
                    <a:pt x="13680" y="197177"/>
                  </a:lnTo>
                  <a:lnTo>
                    <a:pt x="21729" y="206521"/>
                  </a:lnTo>
                  <a:lnTo>
                    <a:pt x="43150" y="220022"/>
                  </a:lnTo>
                  <a:lnTo>
                    <a:pt x="54244" y="221751"/>
                  </a:lnTo>
                  <a:lnTo>
                    <a:pt x="75930" y="217432"/>
                  </a:lnTo>
                  <a:lnTo>
                    <a:pt x="84286" y="211835"/>
                  </a:lnTo>
                  <a:lnTo>
                    <a:pt x="115839" y="167757"/>
                  </a:lnTo>
                  <a:lnTo>
                    <a:pt x="148156" y="111360"/>
                  </a:lnTo>
                  <a:lnTo>
                    <a:pt x="151154" y="109535"/>
                  </a:lnTo>
                  <a:lnTo>
                    <a:pt x="151982" y="111828"/>
                  </a:lnTo>
                  <a:lnTo>
                    <a:pt x="151365" y="116866"/>
                  </a:lnTo>
                  <a:lnTo>
                    <a:pt x="156086" y="140724"/>
                  </a:lnTo>
                  <a:lnTo>
                    <a:pt x="176567" y="179057"/>
                  </a:lnTo>
                  <a:lnTo>
                    <a:pt x="189566" y="195338"/>
                  </a:lnTo>
                  <a:lnTo>
                    <a:pt x="244888" y="2322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96580" y="410611"/>
              <a:ext cx="25620" cy="484312"/>
            </a:xfrm>
            <a:custGeom>
              <a:avLst/>
              <a:gdLst/>
              <a:ahLst/>
              <a:cxnLst/>
              <a:rect l="0" t="0" r="0" b="0"/>
              <a:pathLst>
                <a:path w="25620" h="484312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9786"/>
                  </a:lnTo>
                  <a:lnTo>
                    <a:pt x="9878" y="228901"/>
                  </a:lnTo>
                  <a:lnTo>
                    <a:pt x="10336" y="283462"/>
                  </a:lnTo>
                  <a:lnTo>
                    <a:pt x="10471" y="336673"/>
                  </a:lnTo>
                  <a:lnTo>
                    <a:pt x="13631" y="386364"/>
                  </a:lnTo>
                  <a:lnTo>
                    <a:pt x="25180" y="445076"/>
                  </a:lnTo>
                  <a:lnTo>
                    <a:pt x="25619" y="464144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17333" y="694880"/>
              <a:ext cx="150948" cy="210968"/>
            </a:xfrm>
            <a:custGeom>
              <a:avLst/>
              <a:gdLst/>
              <a:ahLst/>
              <a:cxnLst/>
              <a:rect l="0" t="0" r="0" b="0"/>
              <a:pathLst>
                <a:path w="150948" h="210968">
                  <a:moveTo>
                    <a:pt x="5589" y="21057"/>
                  </a:moveTo>
                  <a:lnTo>
                    <a:pt x="0" y="37825"/>
                  </a:lnTo>
                  <a:lnTo>
                    <a:pt x="376" y="55416"/>
                  </a:lnTo>
                  <a:lnTo>
                    <a:pt x="10148" y="106483"/>
                  </a:lnTo>
                  <a:lnTo>
                    <a:pt x="24514" y="162151"/>
                  </a:lnTo>
                  <a:lnTo>
                    <a:pt x="48668" y="198103"/>
                  </a:lnTo>
                  <a:lnTo>
                    <a:pt x="55365" y="205768"/>
                  </a:lnTo>
                  <a:lnTo>
                    <a:pt x="64510" y="209709"/>
                  </a:lnTo>
                  <a:lnTo>
                    <a:pt x="87148" y="210967"/>
                  </a:lnTo>
                  <a:lnTo>
                    <a:pt x="97396" y="207325"/>
                  </a:lnTo>
                  <a:lnTo>
                    <a:pt x="115023" y="193920"/>
                  </a:lnTo>
                  <a:lnTo>
                    <a:pt x="138100" y="161053"/>
                  </a:lnTo>
                  <a:lnTo>
                    <a:pt x="148577" y="121679"/>
                  </a:lnTo>
                  <a:lnTo>
                    <a:pt x="150947" y="59217"/>
                  </a:lnTo>
                  <a:lnTo>
                    <a:pt x="1424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49087" y="668296"/>
              <a:ext cx="194976" cy="265962"/>
            </a:xfrm>
            <a:custGeom>
              <a:avLst/>
              <a:gdLst/>
              <a:ahLst/>
              <a:cxnLst/>
              <a:rect l="0" t="0" r="0" b="0"/>
              <a:pathLst>
                <a:path w="194976" h="265962">
                  <a:moveTo>
                    <a:pt x="5462" y="89755"/>
                  </a:moveTo>
                  <a:lnTo>
                    <a:pt x="49425" y="104410"/>
                  </a:lnTo>
                  <a:lnTo>
                    <a:pt x="90887" y="103326"/>
                  </a:lnTo>
                  <a:lnTo>
                    <a:pt x="129039" y="90007"/>
                  </a:lnTo>
                  <a:lnTo>
                    <a:pt x="156981" y="71243"/>
                  </a:lnTo>
                  <a:lnTo>
                    <a:pt x="160287" y="62206"/>
                  </a:lnTo>
                  <a:lnTo>
                    <a:pt x="157721" y="39686"/>
                  </a:lnTo>
                  <a:lnTo>
                    <a:pt x="142543" y="20319"/>
                  </a:lnTo>
                  <a:lnTo>
                    <a:pt x="131945" y="11879"/>
                  </a:lnTo>
                  <a:lnTo>
                    <a:pt x="107690" y="2501"/>
                  </a:lnTo>
                  <a:lnTo>
                    <a:pt x="94671" y="0"/>
                  </a:lnTo>
                  <a:lnTo>
                    <a:pt x="82482" y="1843"/>
                  </a:lnTo>
                  <a:lnTo>
                    <a:pt x="49729" y="20033"/>
                  </a:lnTo>
                  <a:lnTo>
                    <a:pt x="17109" y="50853"/>
                  </a:lnTo>
                  <a:lnTo>
                    <a:pt x="9717" y="60311"/>
                  </a:lnTo>
                  <a:lnTo>
                    <a:pt x="1504" y="86418"/>
                  </a:lnTo>
                  <a:lnTo>
                    <a:pt x="0" y="134000"/>
                  </a:lnTo>
                  <a:lnTo>
                    <a:pt x="5374" y="165572"/>
                  </a:lnTo>
                  <a:lnTo>
                    <a:pt x="21554" y="201907"/>
                  </a:lnTo>
                  <a:lnTo>
                    <a:pt x="54866" y="243229"/>
                  </a:lnTo>
                  <a:lnTo>
                    <a:pt x="81321" y="259361"/>
                  </a:lnTo>
                  <a:lnTo>
                    <a:pt x="116976" y="265961"/>
                  </a:lnTo>
                  <a:lnTo>
                    <a:pt x="175446" y="251707"/>
                  </a:lnTo>
                  <a:lnTo>
                    <a:pt x="194975" y="2476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251738" y="1216167"/>
            <a:ext cx="391745" cy="409798"/>
            <a:chOff x="6251738" y="1216167"/>
            <a:chExt cx="391745" cy="409798"/>
          </a:xfrm>
        </p:grpSpPr>
        <p:sp>
          <p:nvSpPr>
            <p:cNvPr id="49" name="Freeform 48"/>
            <p:cNvSpPr/>
            <p:nvPr/>
          </p:nvSpPr>
          <p:spPr>
            <a:xfrm>
              <a:off x="6251738" y="1427962"/>
              <a:ext cx="170646" cy="161817"/>
            </a:xfrm>
            <a:custGeom>
              <a:avLst/>
              <a:gdLst/>
              <a:ahLst/>
              <a:cxnLst/>
              <a:rect l="0" t="0" r="0" b="0"/>
              <a:pathLst>
                <a:path w="170646" h="161817">
                  <a:moveTo>
                    <a:pt x="170645" y="24970"/>
                  </a:moveTo>
                  <a:lnTo>
                    <a:pt x="159467" y="13792"/>
                  </a:lnTo>
                  <a:lnTo>
                    <a:pt x="130158" y="1251"/>
                  </a:lnTo>
                  <a:lnTo>
                    <a:pt x="108197" y="0"/>
                  </a:lnTo>
                  <a:lnTo>
                    <a:pt x="65503" y="8730"/>
                  </a:lnTo>
                  <a:lnTo>
                    <a:pt x="39407" y="23928"/>
                  </a:lnTo>
                  <a:lnTo>
                    <a:pt x="16856" y="48838"/>
                  </a:lnTo>
                  <a:lnTo>
                    <a:pt x="945" y="78446"/>
                  </a:lnTo>
                  <a:lnTo>
                    <a:pt x="0" y="120623"/>
                  </a:lnTo>
                  <a:lnTo>
                    <a:pt x="7456" y="143912"/>
                  </a:lnTo>
                  <a:lnTo>
                    <a:pt x="20009" y="1618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74477" y="1431875"/>
              <a:ext cx="93952" cy="194090"/>
            </a:xfrm>
            <a:custGeom>
              <a:avLst/>
              <a:gdLst/>
              <a:ahLst/>
              <a:cxnLst/>
              <a:rect l="0" t="0" r="0" b="0"/>
              <a:pathLst>
                <a:path w="93952" h="194090">
                  <a:moveTo>
                    <a:pt x="0" y="194089"/>
                  </a:moveTo>
                  <a:lnTo>
                    <a:pt x="4539" y="193616"/>
                  </a:lnTo>
                  <a:lnTo>
                    <a:pt x="37006" y="179550"/>
                  </a:lnTo>
                  <a:lnTo>
                    <a:pt x="63264" y="154976"/>
                  </a:lnTo>
                  <a:lnTo>
                    <a:pt x="80273" y="125468"/>
                  </a:lnTo>
                  <a:lnTo>
                    <a:pt x="92721" y="88908"/>
                  </a:lnTo>
                  <a:lnTo>
                    <a:pt x="93951" y="65251"/>
                  </a:lnTo>
                  <a:lnTo>
                    <a:pt x="89427" y="44209"/>
                  </a:lnTo>
                  <a:lnTo>
                    <a:pt x="584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488207" y="1216167"/>
              <a:ext cx="113162" cy="343479"/>
            </a:xfrm>
            <a:custGeom>
              <a:avLst/>
              <a:gdLst/>
              <a:ahLst/>
              <a:cxnLst/>
              <a:rect l="0" t="0" r="0" b="0"/>
              <a:pathLst>
                <a:path w="113162" h="343479">
                  <a:moveTo>
                    <a:pt x="101198" y="343478"/>
                  </a:moveTo>
                  <a:lnTo>
                    <a:pt x="99513" y="320416"/>
                  </a:lnTo>
                  <a:lnTo>
                    <a:pt x="83504" y="268275"/>
                  </a:lnTo>
                  <a:lnTo>
                    <a:pt x="58418" y="210109"/>
                  </a:lnTo>
                  <a:lnTo>
                    <a:pt x="34843" y="155634"/>
                  </a:lnTo>
                  <a:lnTo>
                    <a:pt x="10776" y="99813"/>
                  </a:lnTo>
                  <a:lnTo>
                    <a:pt x="0" y="43727"/>
                  </a:lnTo>
                  <a:lnTo>
                    <a:pt x="4765" y="21899"/>
                  </a:lnTo>
                  <a:lnTo>
                    <a:pt x="9311" y="12802"/>
                  </a:lnTo>
                  <a:lnTo>
                    <a:pt x="17022" y="6738"/>
                  </a:lnTo>
                  <a:lnTo>
                    <a:pt x="38066" y="0"/>
                  </a:lnTo>
                  <a:lnTo>
                    <a:pt x="94014" y="3653"/>
                  </a:lnTo>
                  <a:lnTo>
                    <a:pt x="113161" y="51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96083" y="142134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0" y="8333"/>
                  </a:lnTo>
                  <a:lnTo>
                    <a:pt x="58497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6253927" y="1600331"/>
            <a:ext cx="115815" cy="23831"/>
          </a:xfrm>
          <a:custGeom>
            <a:avLst/>
            <a:gdLst/>
            <a:ahLst/>
            <a:cxnLst/>
            <a:rect l="0" t="0" r="0" b="0"/>
            <a:pathLst>
              <a:path w="115815" h="23831">
                <a:moveTo>
                  <a:pt x="115814" y="10529"/>
                </a:moveTo>
                <a:lnTo>
                  <a:pt x="104635" y="21707"/>
                </a:lnTo>
                <a:lnTo>
                  <a:pt x="97833" y="23830"/>
                </a:lnTo>
                <a:lnTo>
                  <a:pt x="71492" y="21229"/>
                </a:lnTo>
                <a:lnTo>
                  <a:pt x="9229" y="292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3" name="Group 82"/>
          <p:cNvGrpSpPr/>
          <p:nvPr/>
        </p:nvGrpSpPr>
        <p:grpSpPr>
          <a:xfrm>
            <a:off x="6422383" y="1105492"/>
            <a:ext cx="3695504" cy="1358177"/>
            <a:chOff x="6422383" y="1105492"/>
            <a:chExt cx="3695504" cy="1358177"/>
          </a:xfrm>
        </p:grpSpPr>
        <p:sp>
          <p:nvSpPr>
            <p:cNvPr id="55" name="Freeform 54"/>
            <p:cNvSpPr/>
            <p:nvPr/>
          </p:nvSpPr>
          <p:spPr>
            <a:xfrm>
              <a:off x="7147246" y="1176114"/>
              <a:ext cx="335762" cy="390691"/>
            </a:xfrm>
            <a:custGeom>
              <a:avLst/>
              <a:gdLst/>
              <a:ahLst/>
              <a:cxnLst/>
              <a:rect l="0" t="0" r="0" b="0"/>
              <a:pathLst>
                <a:path w="335762" h="390691">
                  <a:moveTo>
                    <a:pt x="12132" y="34663"/>
                  </a:moveTo>
                  <a:lnTo>
                    <a:pt x="0" y="46794"/>
                  </a:lnTo>
                  <a:lnTo>
                    <a:pt x="28740" y="20395"/>
                  </a:lnTo>
                  <a:lnTo>
                    <a:pt x="76103" y="0"/>
                  </a:lnTo>
                  <a:lnTo>
                    <a:pt x="112715" y="346"/>
                  </a:lnTo>
                  <a:lnTo>
                    <a:pt x="147609" y="7857"/>
                  </a:lnTo>
                  <a:lnTo>
                    <a:pt x="166320" y="20409"/>
                  </a:lnTo>
                  <a:lnTo>
                    <a:pt x="174586" y="28670"/>
                  </a:lnTo>
                  <a:lnTo>
                    <a:pt x="183770" y="50327"/>
                  </a:lnTo>
                  <a:lnTo>
                    <a:pt x="186681" y="74380"/>
                  </a:lnTo>
                  <a:lnTo>
                    <a:pt x="184076" y="96768"/>
                  </a:lnTo>
                  <a:lnTo>
                    <a:pt x="170442" y="129104"/>
                  </a:lnTo>
                  <a:lnTo>
                    <a:pt x="131180" y="177908"/>
                  </a:lnTo>
                  <a:lnTo>
                    <a:pt x="104727" y="193829"/>
                  </a:lnTo>
                  <a:lnTo>
                    <a:pt x="100768" y="194586"/>
                  </a:lnTo>
                  <a:lnTo>
                    <a:pt x="100469" y="192751"/>
                  </a:lnTo>
                  <a:lnTo>
                    <a:pt x="102609" y="189188"/>
                  </a:lnTo>
                  <a:lnTo>
                    <a:pt x="122388" y="178584"/>
                  </a:lnTo>
                  <a:lnTo>
                    <a:pt x="156064" y="173622"/>
                  </a:lnTo>
                  <a:lnTo>
                    <a:pt x="208196" y="180351"/>
                  </a:lnTo>
                  <a:lnTo>
                    <a:pt x="264293" y="196337"/>
                  </a:lnTo>
                  <a:lnTo>
                    <a:pt x="282521" y="209463"/>
                  </a:lnTo>
                  <a:lnTo>
                    <a:pt x="319357" y="249361"/>
                  </a:lnTo>
                  <a:lnTo>
                    <a:pt x="329220" y="268125"/>
                  </a:lnTo>
                  <a:lnTo>
                    <a:pt x="335761" y="304008"/>
                  </a:lnTo>
                  <a:lnTo>
                    <a:pt x="331052" y="327507"/>
                  </a:lnTo>
                  <a:lnTo>
                    <a:pt x="319991" y="348480"/>
                  </a:lnTo>
                  <a:lnTo>
                    <a:pt x="303375" y="365600"/>
                  </a:lnTo>
                  <a:lnTo>
                    <a:pt x="268702" y="382802"/>
                  </a:lnTo>
                  <a:lnTo>
                    <a:pt x="213895" y="390690"/>
                  </a:lnTo>
                  <a:lnTo>
                    <a:pt x="164981" y="389717"/>
                  </a:lnTo>
                  <a:lnTo>
                    <a:pt x="102289" y="372732"/>
                  </a:lnTo>
                  <a:lnTo>
                    <a:pt x="54246" y="361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17388" y="1158134"/>
              <a:ext cx="21059" cy="410613"/>
            </a:xfrm>
            <a:custGeom>
              <a:avLst/>
              <a:gdLst/>
              <a:ahLst/>
              <a:cxnLst/>
              <a:rect l="0" t="0" r="0" b="0"/>
              <a:pathLst>
                <a:path w="21059" h="410613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4" y="156789"/>
                  </a:lnTo>
                  <a:lnTo>
                    <a:pt x="9879" y="210233"/>
                  </a:lnTo>
                  <a:lnTo>
                    <a:pt x="13456" y="263113"/>
                  </a:lnTo>
                  <a:lnTo>
                    <a:pt x="18806" y="312706"/>
                  </a:lnTo>
                  <a:lnTo>
                    <a:pt x="20613" y="371385"/>
                  </a:lnTo>
                  <a:lnTo>
                    <a:pt x="21058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32652" y="1158134"/>
              <a:ext cx="226852" cy="245584"/>
            </a:xfrm>
            <a:custGeom>
              <a:avLst/>
              <a:gdLst/>
              <a:ahLst/>
              <a:cxnLst/>
              <a:rect l="0" t="0" r="0" b="0"/>
              <a:pathLst>
                <a:path w="226852" h="245584">
                  <a:moveTo>
                    <a:pt x="226851" y="178985"/>
                  </a:moveTo>
                  <a:lnTo>
                    <a:pt x="164758" y="193639"/>
                  </a:lnTo>
                  <a:lnTo>
                    <a:pt x="111179" y="218985"/>
                  </a:lnTo>
                  <a:lnTo>
                    <a:pt x="47879" y="241970"/>
                  </a:lnTo>
                  <a:lnTo>
                    <a:pt x="37346" y="245541"/>
                  </a:lnTo>
                  <a:lnTo>
                    <a:pt x="27984" y="245583"/>
                  </a:lnTo>
                  <a:lnTo>
                    <a:pt x="11344" y="239389"/>
                  </a:lnTo>
                  <a:lnTo>
                    <a:pt x="5970" y="232123"/>
                  </a:lnTo>
                  <a:lnTo>
                    <a:pt x="0" y="211570"/>
                  </a:lnTo>
                  <a:lnTo>
                    <a:pt x="4572" y="159078"/>
                  </a:lnTo>
                  <a:lnTo>
                    <a:pt x="16741" y="99837"/>
                  </a:lnTo>
                  <a:lnTo>
                    <a:pt x="32718" y="36717"/>
                  </a:lnTo>
                  <a:lnTo>
                    <a:pt x="373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182837" y="1347647"/>
              <a:ext cx="18864" cy="221100"/>
            </a:xfrm>
            <a:custGeom>
              <a:avLst/>
              <a:gdLst/>
              <a:ahLst/>
              <a:cxnLst/>
              <a:rect l="0" t="0" r="0" b="0"/>
              <a:pathLst>
                <a:path w="18864" h="221100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4680" y="164802"/>
                  </a:lnTo>
                  <a:lnTo>
                    <a:pt x="18863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12228" y="1210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326297" y="1323572"/>
              <a:ext cx="213051" cy="221298"/>
            </a:xfrm>
            <a:custGeom>
              <a:avLst/>
              <a:gdLst/>
              <a:ahLst/>
              <a:cxnLst/>
              <a:rect l="0" t="0" r="0" b="0"/>
              <a:pathLst>
                <a:path w="213051" h="221298">
                  <a:moveTo>
                    <a:pt x="117558" y="13547"/>
                  </a:moveTo>
                  <a:lnTo>
                    <a:pt x="100790" y="2368"/>
                  </a:lnTo>
                  <a:lnTo>
                    <a:pt x="83199" y="0"/>
                  </a:lnTo>
                  <a:lnTo>
                    <a:pt x="43310" y="8011"/>
                  </a:lnTo>
                  <a:lnTo>
                    <a:pt x="17700" y="23085"/>
                  </a:lnTo>
                  <a:lnTo>
                    <a:pt x="5716" y="38843"/>
                  </a:lnTo>
                  <a:lnTo>
                    <a:pt x="883" y="47958"/>
                  </a:lnTo>
                  <a:lnTo>
                    <a:pt x="0" y="56375"/>
                  </a:lnTo>
                  <a:lnTo>
                    <a:pt x="5258" y="71966"/>
                  </a:lnTo>
                  <a:lnTo>
                    <a:pt x="12276" y="77059"/>
                  </a:lnTo>
                  <a:lnTo>
                    <a:pt x="75290" y="94757"/>
                  </a:lnTo>
                  <a:lnTo>
                    <a:pt x="138601" y="116535"/>
                  </a:lnTo>
                  <a:lnTo>
                    <a:pt x="191255" y="147530"/>
                  </a:lnTo>
                  <a:lnTo>
                    <a:pt x="206074" y="164342"/>
                  </a:lnTo>
                  <a:lnTo>
                    <a:pt x="211664" y="173738"/>
                  </a:lnTo>
                  <a:lnTo>
                    <a:pt x="213050" y="182342"/>
                  </a:lnTo>
                  <a:lnTo>
                    <a:pt x="211635" y="190418"/>
                  </a:lnTo>
                  <a:lnTo>
                    <a:pt x="208352" y="198141"/>
                  </a:lnTo>
                  <a:lnTo>
                    <a:pt x="195345" y="209843"/>
                  </a:lnTo>
                  <a:lnTo>
                    <a:pt x="186963" y="214601"/>
                  </a:lnTo>
                  <a:lnTo>
                    <a:pt x="147221" y="221297"/>
                  </a:lnTo>
                  <a:lnTo>
                    <a:pt x="95861" y="216324"/>
                  </a:lnTo>
                  <a:lnTo>
                    <a:pt x="44295" y="214129"/>
                  </a:lnTo>
                  <a:lnTo>
                    <a:pt x="22801" y="213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30361" y="1105492"/>
              <a:ext cx="29391" cy="473783"/>
            </a:xfrm>
            <a:custGeom>
              <a:avLst/>
              <a:gdLst/>
              <a:ahLst/>
              <a:cxnLst/>
              <a:rect l="0" t="0" r="0" b="0"/>
              <a:pathLst>
                <a:path w="29391" h="473783">
                  <a:moveTo>
                    <a:pt x="8333" y="0"/>
                  </a:moveTo>
                  <a:lnTo>
                    <a:pt x="0" y="48931"/>
                  </a:lnTo>
                  <a:lnTo>
                    <a:pt x="1574" y="99896"/>
                  </a:lnTo>
                  <a:lnTo>
                    <a:pt x="9449" y="159450"/>
                  </a:lnTo>
                  <a:lnTo>
                    <a:pt x="16073" y="215310"/>
                  </a:lnTo>
                  <a:lnTo>
                    <a:pt x="18036" y="267736"/>
                  </a:lnTo>
                  <a:lnTo>
                    <a:pt x="18617" y="324604"/>
                  </a:lnTo>
                  <a:lnTo>
                    <a:pt x="18789" y="375379"/>
                  </a:lnTo>
                  <a:lnTo>
                    <a:pt x="24436" y="428868"/>
                  </a:lnTo>
                  <a:lnTo>
                    <a:pt x="2939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36232" y="1325486"/>
              <a:ext cx="249903" cy="222204"/>
            </a:xfrm>
            <a:custGeom>
              <a:avLst/>
              <a:gdLst/>
              <a:ahLst/>
              <a:cxnLst/>
              <a:rect l="0" t="0" r="0" b="0"/>
              <a:pathLst>
                <a:path w="249903" h="222204">
                  <a:moveTo>
                    <a:pt x="165675" y="95861"/>
                  </a:moveTo>
                  <a:lnTo>
                    <a:pt x="165675" y="73504"/>
                  </a:lnTo>
                  <a:lnTo>
                    <a:pt x="159436" y="56289"/>
                  </a:lnTo>
                  <a:lnTo>
                    <a:pt x="136367" y="26173"/>
                  </a:lnTo>
                  <a:lnTo>
                    <a:pt x="110587" y="4763"/>
                  </a:lnTo>
                  <a:lnTo>
                    <a:pt x="87769" y="0"/>
                  </a:lnTo>
                  <a:lnTo>
                    <a:pt x="64369" y="2953"/>
                  </a:lnTo>
                  <a:lnTo>
                    <a:pt x="46170" y="12065"/>
                  </a:lnTo>
                  <a:lnTo>
                    <a:pt x="22771" y="35937"/>
                  </a:lnTo>
                  <a:lnTo>
                    <a:pt x="6609" y="65238"/>
                  </a:lnTo>
                  <a:lnTo>
                    <a:pt x="0" y="101735"/>
                  </a:lnTo>
                  <a:lnTo>
                    <a:pt x="6174" y="147584"/>
                  </a:lnTo>
                  <a:lnTo>
                    <a:pt x="16510" y="178646"/>
                  </a:lnTo>
                  <a:lnTo>
                    <a:pt x="27629" y="195435"/>
                  </a:lnTo>
                  <a:lnTo>
                    <a:pt x="43489" y="207577"/>
                  </a:lnTo>
                  <a:lnTo>
                    <a:pt x="52632" y="212452"/>
                  </a:lnTo>
                  <a:lnTo>
                    <a:pt x="62237" y="213362"/>
                  </a:lnTo>
                  <a:lnTo>
                    <a:pt x="82268" y="208135"/>
                  </a:lnTo>
                  <a:lnTo>
                    <a:pt x="113276" y="192038"/>
                  </a:lnTo>
                  <a:lnTo>
                    <a:pt x="127959" y="176041"/>
                  </a:lnTo>
                  <a:lnTo>
                    <a:pt x="146916" y="137175"/>
                  </a:lnTo>
                  <a:lnTo>
                    <a:pt x="154690" y="95486"/>
                  </a:lnTo>
                  <a:lnTo>
                    <a:pt x="157182" y="95611"/>
                  </a:lnTo>
                  <a:lnTo>
                    <a:pt x="160013" y="99204"/>
                  </a:lnTo>
                  <a:lnTo>
                    <a:pt x="182620" y="148135"/>
                  </a:lnTo>
                  <a:lnTo>
                    <a:pt x="235624" y="207527"/>
                  </a:lnTo>
                  <a:lnTo>
                    <a:pt x="249902" y="222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275606" y="1316062"/>
              <a:ext cx="126343" cy="245784"/>
            </a:xfrm>
            <a:custGeom>
              <a:avLst/>
              <a:gdLst/>
              <a:ahLst/>
              <a:cxnLst/>
              <a:rect l="0" t="0" r="0" b="0"/>
              <a:pathLst>
                <a:path w="126343" h="245784">
                  <a:moveTo>
                    <a:pt x="0" y="84228"/>
                  </a:moveTo>
                  <a:lnTo>
                    <a:pt x="25194" y="145338"/>
                  </a:lnTo>
                  <a:lnTo>
                    <a:pt x="41545" y="195345"/>
                  </a:lnTo>
                  <a:lnTo>
                    <a:pt x="50050" y="223690"/>
                  </a:lnTo>
                  <a:lnTo>
                    <a:pt x="61629" y="244087"/>
                  </a:lnTo>
                  <a:lnTo>
                    <a:pt x="64483" y="245783"/>
                  </a:lnTo>
                  <a:lnTo>
                    <a:pt x="65216" y="242234"/>
                  </a:lnTo>
                  <a:lnTo>
                    <a:pt x="55035" y="190260"/>
                  </a:lnTo>
                  <a:lnTo>
                    <a:pt x="38458" y="128058"/>
                  </a:lnTo>
                  <a:lnTo>
                    <a:pt x="37759" y="106047"/>
                  </a:lnTo>
                  <a:lnTo>
                    <a:pt x="46843" y="63321"/>
                  </a:lnTo>
                  <a:lnTo>
                    <a:pt x="62103" y="37219"/>
                  </a:lnTo>
                  <a:lnTo>
                    <a:pt x="77904" y="251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451338" y="1358025"/>
              <a:ext cx="195157" cy="428622"/>
            </a:xfrm>
            <a:custGeom>
              <a:avLst/>
              <a:gdLst/>
              <a:ahLst/>
              <a:cxnLst/>
              <a:rect l="0" t="0" r="0" b="0"/>
              <a:pathLst>
                <a:path w="195157" h="428622">
                  <a:moveTo>
                    <a:pt x="129595" y="137021"/>
                  </a:moveTo>
                  <a:lnTo>
                    <a:pt x="140773" y="125843"/>
                  </a:lnTo>
                  <a:lnTo>
                    <a:pt x="146261" y="107876"/>
                  </a:lnTo>
                  <a:lnTo>
                    <a:pt x="147724" y="96534"/>
                  </a:lnTo>
                  <a:lnTo>
                    <a:pt x="143112" y="74573"/>
                  </a:lnTo>
                  <a:lnTo>
                    <a:pt x="114564" y="22473"/>
                  </a:lnTo>
                  <a:lnTo>
                    <a:pt x="101077" y="5782"/>
                  </a:lnTo>
                  <a:lnTo>
                    <a:pt x="91866" y="1565"/>
                  </a:lnTo>
                  <a:lnTo>
                    <a:pt x="69152" y="0"/>
                  </a:lnTo>
                  <a:lnTo>
                    <a:pt x="49699" y="6323"/>
                  </a:lnTo>
                  <a:lnTo>
                    <a:pt x="33254" y="18102"/>
                  </a:lnTo>
                  <a:lnTo>
                    <a:pt x="12012" y="44464"/>
                  </a:lnTo>
                  <a:lnTo>
                    <a:pt x="2076" y="64299"/>
                  </a:lnTo>
                  <a:lnTo>
                    <a:pt x="0" y="84813"/>
                  </a:lnTo>
                  <a:lnTo>
                    <a:pt x="8200" y="126578"/>
                  </a:lnTo>
                  <a:lnTo>
                    <a:pt x="14740" y="133569"/>
                  </a:lnTo>
                  <a:lnTo>
                    <a:pt x="34484" y="141336"/>
                  </a:lnTo>
                  <a:lnTo>
                    <a:pt x="43961" y="141067"/>
                  </a:lnTo>
                  <a:lnTo>
                    <a:pt x="60730" y="134530"/>
                  </a:lnTo>
                  <a:lnTo>
                    <a:pt x="83324" y="112107"/>
                  </a:lnTo>
                  <a:lnTo>
                    <a:pt x="99247" y="83236"/>
                  </a:lnTo>
                  <a:lnTo>
                    <a:pt x="104684" y="80107"/>
                  </a:lnTo>
                  <a:lnTo>
                    <a:pt x="110648" y="81531"/>
                  </a:lnTo>
                  <a:lnTo>
                    <a:pt x="116964" y="85990"/>
                  </a:lnTo>
                  <a:lnTo>
                    <a:pt x="123981" y="103422"/>
                  </a:lnTo>
                  <a:lnTo>
                    <a:pt x="138430" y="160153"/>
                  </a:lnTo>
                  <a:lnTo>
                    <a:pt x="159112" y="216806"/>
                  </a:lnTo>
                  <a:lnTo>
                    <a:pt x="180399" y="273664"/>
                  </a:lnTo>
                  <a:lnTo>
                    <a:pt x="194691" y="318408"/>
                  </a:lnTo>
                  <a:lnTo>
                    <a:pt x="195156" y="366890"/>
                  </a:lnTo>
                  <a:lnTo>
                    <a:pt x="187589" y="391653"/>
                  </a:lnTo>
                  <a:lnTo>
                    <a:pt x="182295" y="401532"/>
                  </a:lnTo>
                  <a:lnTo>
                    <a:pt x="167055" y="415629"/>
                  </a:lnTo>
                  <a:lnTo>
                    <a:pt x="158078" y="421026"/>
                  </a:lnTo>
                  <a:lnTo>
                    <a:pt x="117497" y="428621"/>
                  </a:lnTo>
                  <a:lnTo>
                    <a:pt x="60195" y="423065"/>
                  </a:lnTo>
                  <a:lnTo>
                    <a:pt x="34838" y="4212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623046" y="1331422"/>
              <a:ext cx="140953" cy="205739"/>
            </a:xfrm>
            <a:custGeom>
              <a:avLst/>
              <a:gdLst/>
              <a:ahLst/>
              <a:cxnLst/>
              <a:rect l="0" t="0" r="0" b="0"/>
              <a:pathLst>
                <a:path w="140953" h="205739">
                  <a:moveTo>
                    <a:pt x="0" y="89925"/>
                  </a:moveTo>
                  <a:lnTo>
                    <a:pt x="27557" y="82689"/>
                  </a:lnTo>
                  <a:lnTo>
                    <a:pt x="80660" y="76927"/>
                  </a:lnTo>
                  <a:lnTo>
                    <a:pt x="125638" y="64870"/>
                  </a:lnTo>
                  <a:lnTo>
                    <a:pt x="132891" y="58014"/>
                  </a:lnTo>
                  <a:lnTo>
                    <a:pt x="140952" y="37918"/>
                  </a:lnTo>
                  <a:lnTo>
                    <a:pt x="140761" y="28347"/>
                  </a:lnTo>
                  <a:lnTo>
                    <a:pt x="134311" y="11474"/>
                  </a:lnTo>
                  <a:lnTo>
                    <a:pt x="125805" y="6039"/>
                  </a:lnTo>
                  <a:lnTo>
                    <a:pt x="100758" y="0"/>
                  </a:lnTo>
                  <a:lnTo>
                    <a:pt x="64950" y="2189"/>
                  </a:lnTo>
                  <a:lnTo>
                    <a:pt x="56168" y="6868"/>
                  </a:lnTo>
                  <a:lnTo>
                    <a:pt x="43291" y="21425"/>
                  </a:lnTo>
                  <a:lnTo>
                    <a:pt x="36789" y="42713"/>
                  </a:lnTo>
                  <a:lnTo>
                    <a:pt x="35068" y="67772"/>
                  </a:lnTo>
                  <a:lnTo>
                    <a:pt x="43495" y="121987"/>
                  </a:lnTo>
                  <a:lnTo>
                    <a:pt x="50917" y="147458"/>
                  </a:lnTo>
                  <a:lnTo>
                    <a:pt x="62015" y="166578"/>
                  </a:lnTo>
                  <a:lnTo>
                    <a:pt x="87005" y="190496"/>
                  </a:lnTo>
                  <a:lnTo>
                    <a:pt x="115814" y="2057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854673" y="1347647"/>
              <a:ext cx="136872" cy="210499"/>
            </a:xfrm>
            <a:custGeom>
              <a:avLst/>
              <a:gdLst/>
              <a:ahLst/>
              <a:cxnLst/>
              <a:rect l="0" t="0" r="0" b="0"/>
              <a:pathLst>
                <a:path w="136872" h="210499">
                  <a:moveTo>
                    <a:pt x="0" y="73700"/>
                  </a:moveTo>
                  <a:lnTo>
                    <a:pt x="14655" y="132317"/>
                  </a:lnTo>
                  <a:lnTo>
                    <a:pt x="35434" y="185321"/>
                  </a:lnTo>
                  <a:lnTo>
                    <a:pt x="44215" y="208707"/>
                  </a:lnTo>
                  <a:lnTo>
                    <a:pt x="45854" y="210498"/>
                  </a:lnTo>
                  <a:lnTo>
                    <a:pt x="37249" y="156344"/>
                  </a:lnTo>
                  <a:lnTo>
                    <a:pt x="19404" y="99816"/>
                  </a:lnTo>
                  <a:lnTo>
                    <a:pt x="19542" y="75948"/>
                  </a:lnTo>
                  <a:lnTo>
                    <a:pt x="31787" y="37191"/>
                  </a:lnTo>
                  <a:lnTo>
                    <a:pt x="46883" y="19259"/>
                  </a:lnTo>
                  <a:lnTo>
                    <a:pt x="55822" y="12840"/>
                  </a:lnTo>
                  <a:lnTo>
                    <a:pt x="96349" y="380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17140" y="1947772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8333" y="48930"/>
                  </a:lnTo>
                  <a:lnTo>
                    <a:pt x="15684" y="102472"/>
                  </a:lnTo>
                  <a:lnTo>
                    <a:pt x="28401" y="150352"/>
                  </a:lnTo>
                  <a:lnTo>
                    <a:pt x="37531" y="202866"/>
                  </a:lnTo>
                  <a:lnTo>
                    <a:pt x="41925" y="253650"/>
                  </a:lnTo>
                  <a:lnTo>
                    <a:pt x="50179" y="306557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422383" y="209517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9463" y="3119"/>
                  </a:lnTo>
                  <a:lnTo>
                    <a:pt x="138918" y="17958"/>
                  </a:lnTo>
                  <a:lnTo>
                    <a:pt x="83939" y="31666"/>
                  </a:lnTo>
                  <a:lnTo>
                    <a:pt x="28019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43482" y="1863544"/>
              <a:ext cx="224381" cy="410612"/>
            </a:xfrm>
            <a:custGeom>
              <a:avLst/>
              <a:gdLst/>
              <a:ahLst/>
              <a:cxnLst/>
              <a:rect l="0" t="0" r="0" b="0"/>
              <a:pathLst>
                <a:path w="224381" h="410612">
                  <a:moveTo>
                    <a:pt x="0" y="0"/>
                  </a:moveTo>
                  <a:lnTo>
                    <a:pt x="3120" y="57264"/>
                  </a:lnTo>
                  <a:lnTo>
                    <a:pt x="14654" y="112566"/>
                  </a:lnTo>
                  <a:lnTo>
                    <a:pt x="31667" y="171148"/>
                  </a:lnTo>
                  <a:lnTo>
                    <a:pt x="42137" y="220726"/>
                  </a:lnTo>
                  <a:lnTo>
                    <a:pt x="55769" y="281039"/>
                  </a:lnTo>
                  <a:lnTo>
                    <a:pt x="68386" y="332835"/>
                  </a:lnTo>
                  <a:lnTo>
                    <a:pt x="70168" y="354987"/>
                  </a:lnTo>
                  <a:lnTo>
                    <a:pt x="69005" y="355981"/>
                  </a:lnTo>
                  <a:lnTo>
                    <a:pt x="67061" y="353134"/>
                  </a:lnTo>
                  <a:lnTo>
                    <a:pt x="56703" y="313773"/>
                  </a:lnTo>
                  <a:lnTo>
                    <a:pt x="56185" y="269874"/>
                  </a:lnTo>
                  <a:lnTo>
                    <a:pt x="64355" y="245116"/>
                  </a:lnTo>
                  <a:lnTo>
                    <a:pt x="72149" y="237110"/>
                  </a:lnTo>
                  <a:lnTo>
                    <a:pt x="93288" y="228214"/>
                  </a:lnTo>
                  <a:lnTo>
                    <a:pt x="115160" y="227380"/>
                  </a:lnTo>
                  <a:lnTo>
                    <a:pt x="125906" y="228796"/>
                  </a:lnTo>
                  <a:lnTo>
                    <a:pt x="147205" y="239727"/>
                  </a:lnTo>
                  <a:lnTo>
                    <a:pt x="175807" y="265612"/>
                  </a:lnTo>
                  <a:lnTo>
                    <a:pt x="206432" y="311389"/>
                  </a:lnTo>
                  <a:lnTo>
                    <a:pt x="222342" y="351706"/>
                  </a:lnTo>
                  <a:lnTo>
                    <a:pt x="224380" y="376242"/>
                  </a:lnTo>
                  <a:lnTo>
                    <a:pt x="22109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18845" y="2050736"/>
              <a:ext cx="219477" cy="223420"/>
            </a:xfrm>
            <a:custGeom>
              <a:avLst/>
              <a:gdLst/>
              <a:ahLst/>
              <a:cxnLst/>
              <a:rect l="0" t="0" r="0" b="0"/>
              <a:pathLst>
                <a:path w="219477" h="223420">
                  <a:moveTo>
                    <a:pt x="124720" y="107606"/>
                  </a:moveTo>
                  <a:lnTo>
                    <a:pt x="130309" y="90838"/>
                  </a:lnTo>
                  <a:lnTo>
                    <a:pt x="128196" y="58054"/>
                  </a:lnTo>
                  <a:lnTo>
                    <a:pt x="120160" y="24293"/>
                  </a:lnTo>
                  <a:lnTo>
                    <a:pt x="114661" y="15799"/>
                  </a:lnTo>
                  <a:lnTo>
                    <a:pt x="99192" y="3242"/>
                  </a:lnTo>
                  <a:lnTo>
                    <a:pt x="80619" y="0"/>
                  </a:lnTo>
                  <a:lnTo>
                    <a:pt x="60665" y="3629"/>
                  </a:lnTo>
                  <a:lnTo>
                    <a:pt x="40099" y="13041"/>
                  </a:lnTo>
                  <a:lnTo>
                    <a:pt x="25499" y="28142"/>
                  </a:lnTo>
                  <a:lnTo>
                    <a:pt x="6595" y="66433"/>
                  </a:lnTo>
                  <a:lnTo>
                    <a:pt x="0" y="117367"/>
                  </a:lnTo>
                  <a:lnTo>
                    <a:pt x="1817" y="176301"/>
                  </a:lnTo>
                  <a:lnTo>
                    <a:pt x="4180" y="188497"/>
                  </a:lnTo>
                  <a:lnTo>
                    <a:pt x="9265" y="197798"/>
                  </a:lnTo>
                  <a:lnTo>
                    <a:pt x="24274" y="211252"/>
                  </a:lnTo>
                  <a:lnTo>
                    <a:pt x="33189" y="212968"/>
                  </a:lnTo>
                  <a:lnTo>
                    <a:pt x="52454" y="208636"/>
                  </a:lnTo>
                  <a:lnTo>
                    <a:pt x="77441" y="193042"/>
                  </a:lnTo>
                  <a:lnTo>
                    <a:pt x="89279" y="177163"/>
                  </a:lnTo>
                  <a:lnTo>
                    <a:pt x="113852" y="114651"/>
                  </a:lnTo>
                  <a:lnTo>
                    <a:pt x="117475" y="101774"/>
                  </a:lnTo>
                  <a:lnTo>
                    <a:pt x="119890" y="97869"/>
                  </a:lnTo>
                  <a:lnTo>
                    <a:pt x="121500" y="99944"/>
                  </a:lnTo>
                  <a:lnTo>
                    <a:pt x="129673" y="131309"/>
                  </a:lnTo>
                  <a:lnTo>
                    <a:pt x="144775" y="161032"/>
                  </a:lnTo>
                  <a:lnTo>
                    <a:pt x="193666" y="208834"/>
                  </a:lnTo>
                  <a:lnTo>
                    <a:pt x="205275" y="216937"/>
                  </a:lnTo>
                  <a:lnTo>
                    <a:pt x="219476" y="223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22204" y="2070406"/>
              <a:ext cx="205631" cy="203750"/>
            </a:xfrm>
            <a:custGeom>
              <a:avLst/>
              <a:gdLst/>
              <a:ahLst/>
              <a:cxnLst/>
              <a:rect l="0" t="0" r="0" b="0"/>
              <a:pathLst>
                <a:path w="205631" h="203750">
                  <a:moveTo>
                    <a:pt x="5588" y="45821"/>
                  </a:moveTo>
                  <a:lnTo>
                    <a:pt x="0" y="62589"/>
                  </a:lnTo>
                  <a:lnTo>
                    <a:pt x="3495" y="83299"/>
                  </a:lnTo>
                  <a:lnTo>
                    <a:pt x="12377" y="121267"/>
                  </a:lnTo>
                  <a:lnTo>
                    <a:pt x="21690" y="173346"/>
                  </a:lnTo>
                  <a:lnTo>
                    <a:pt x="9525" y="120053"/>
                  </a:lnTo>
                  <a:lnTo>
                    <a:pt x="6367" y="66290"/>
                  </a:lnTo>
                  <a:lnTo>
                    <a:pt x="8274" y="39711"/>
                  </a:lnTo>
                  <a:lnTo>
                    <a:pt x="16920" y="16200"/>
                  </a:lnTo>
                  <a:lnTo>
                    <a:pt x="26011" y="8526"/>
                  </a:lnTo>
                  <a:lnTo>
                    <a:pt x="51710" y="0"/>
                  </a:lnTo>
                  <a:lnTo>
                    <a:pt x="64412" y="1236"/>
                  </a:lnTo>
                  <a:lnTo>
                    <a:pt x="87884" y="11968"/>
                  </a:lnTo>
                  <a:lnTo>
                    <a:pt x="138164" y="52949"/>
                  </a:lnTo>
                  <a:lnTo>
                    <a:pt x="173942" y="107736"/>
                  </a:lnTo>
                  <a:lnTo>
                    <a:pt x="196511" y="150858"/>
                  </a:lnTo>
                  <a:lnTo>
                    <a:pt x="205630" y="2037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52267" y="1768787"/>
              <a:ext cx="44572" cy="568540"/>
            </a:xfrm>
            <a:custGeom>
              <a:avLst/>
              <a:gdLst/>
              <a:ahLst/>
              <a:cxnLst/>
              <a:rect l="0" t="0" r="0" b="0"/>
              <a:pathLst>
                <a:path w="44572" h="568540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90" y="143767"/>
                  </a:lnTo>
                  <a:lnTo>
                    <a:pt x="15905" y="194676"/>
                  </a:lnTo>
                  <a:lnTo>
                    <a:pt x="18567" y="256780"/>
                  </a:lnTo>
                  <a:lnTo>
                    <a:pt x="26024" y="313415"/>
                  </a:lnTo>
                  <a:lnTo>
                    <a:pt x="30740" y="370894"/>
                  </a:lnTo>
                  <a:lnTo>
                    <a:pt x="36426" y="432379"/>
                  </a:lnTo>
                  <a:lnTo>
                    <a:pt x="41231" y="488811"/>
                  </a:lnTo>
                  <a:lnTo>
                    <a:pt x="44571" y="519066"/>
                  </a:lnTo>
                  <a:lnTo>
                    <a:pt x="38821" y="5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54259" y="2032000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08997" y="8333"/>
                  </a:lnTo>
                  <a:lnTo>
                    <a:pt x="5545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128000" y="1853015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4145"/>
                  </a:lnTo>
                  <a:lnTo>
                    <a:pt x="5589" y="103502"/>
                  </a:lnTo>
                  <a:lnTo>
                    <a:pt x="9065" y="153110"/>
                  </a:lnTo>
                  <a:lnTo>
                    <a:pt x="17475" y="211048"/>
                  </a:lnTo>
                  <a:lnTo>
                    <a:pt x="21166" y="262964"/>
                  </a:lnTo>
                  <a:lnTo>
                    <a:pt x="29181" y="316846"/>
                  </a:lnTo>
                  <a:lnTo>
                    <a:pt x="31111" y="372203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89851" y="1900095"/>
              <a:ext cx="164533" cy="395118"/>
            </a:xfrm>
            <a:custGeom>
              <a:avLst/>
              <a:gdLst/>
              <a:ahLst/>
              <a:cxnLst/>
              <a:rect l="0" t="0" r="0" b="0"/>
              <a:pathLst>
                <a:path w="164533" h="395118">
                  <a:moveTo>
                    <a:pt x="111890" y="174019"/>
                  </a:moveTo>
                  <a:lnTo>
                    <a:pt x="123068" y="157251"/>
                  </a:lnTo>
                  <a:lnTo>
                    <a:pt x="130020" y="118878"/>
                  </a:lnTo>
                  <a:lnTo>
                    <a:pt x="131199" y="63084"/>
                  </a:lnTo>
                  <a:lnTo>
                    <a:pt x="127101" y="39317"/>
                  </a:lnTo>
                  <a:lnTo>
                    <a:pt x="112627" y="11794"/>
                  </a:lnTo>
                  <a:lnTo>
                    <a:pt x="104193" y="6208"/>
                  </a:lnTo>
                  <a:lnTo>
                    <a:pt x="82343" y="0"/>
                  </a:lnTo>
                  <a:lnTo>
                    <a:pt x="60154" y="3480"/>
                  </a:lnTo>
                  <a:lnTo>
                    <a:pt x="49322" y="7684"/>
                  </a:lnTo>
                  <a:lnTo>
                    <a:pt x="34169" y="21713"/>
                  </a:lnTo>
                  <a:lnTo>
                    <a:pt x="4905" y="70644"/>
                  </a:lnTo>
                  <a:lnTo>
                    <a:pt x="0" y="95709"/>
                  </a:lnTo>
                  <a:lnTo>
                    <a:pt x="4059" y="116208"/>
                  </a:lnTo>
                  <a:lnTo>
                    <a:pt x="19499" y="140902"/>
                  </a:lnTo>
                  <a:lnTo>
                    <a:pt x="25729" y="148431"/>
                  </a:lnTo>
                  <a:lnTo>
                    <a:pt x="33392" y="152281"/>
                  </a:lnTo>
                  <a:lnTo>
                    <a:pt x="51266" y="153439"/>
                  </a:lnTo>
                  <a:lnTo>
                    <a:pt x="81058" y="141925"/>
                  </a:lnTo>
                  <a:lnTo>
                    <a:pt x="106524" y="123695"/>
                  </a:lnTo>
                  <a:lnTo>
                    <a:pt x="123298" y="97887"/>
                  </a:lnTo>
                  <a:lnTo>
                    <a:pt x="126515" y="97528"/>
                  </a:lnTo>
                  <a:lnTo>
                    <a:pt x="137689" y="154168"/>
                  </a:lnTo>
                  <a:lnTo>
                    <a:pt x="141761" y="203492"/>
                  </a:lnTo>
                  <a:lnTo>
                    <a:pt x="148557" y="255151"/>
                  </a:lnTo>
                  <a:lnTo>
                    <a:pt x="154098" y="316603"/>
                  </a:lnTo>
                  <a:lnTo>
                    <a:pt x="162125" y="367563"/>
                  </a:lnTo>
                  <a:lnTo>
                    <a:pt x="164532" y="395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80725" y="1737202"/>
              <a:ext cx="39709" cy="621182"/>
            </a:xfrm>
            <a:custGeom>
              <a:avLst/>
              <a:gdLst/>
              <a:ahLst/>
              <a:cxnLst/>
              <a:rect l="0" t="0" r="0" b="0"/>
              <a:pathLst>
                <a:path w="39709" h="621182">
                  <a:moveTo>
                    <a:pt x="0" y="0"/>
                  </a:moveTo>
                  <a:lnTo>
                    <a:pt x="0" y="49263"/>
                  </a:lnTo>
                  <a:lnTo>
                    <a:pt x="1170" y="98174"/>
                  </a:lnTo>
                  <a:lnTo>
                    <a:pt x="7236" y="146332"/>
                  </a:lnTo>
                  <a:lnTo>
                    <a:pt x="9065" y="188258"/>
                  </a:lnTo>
                  <a:lnTo>
                    <a:pt x="12998" y="234189"/>
                  </a:lnTo>
                  <a:lnTo>
                    <a:pt x="18669" y="296727"/>
                  </a:lnTo>
                  <a:lnTo>
                    <a:pt x="23469" y="354251"/>
                  </a:lnTo>
                  <a:lnTo>
                    <a:pt x="27978" y="398430"/>
                  </a:lnTo>
                  <a:lnTo>
                    <a:pt x="29983" y="441462"/>
                  </a:lnTo>
                  <a:lnTo>
                    <a:pt x="33993" y="483984"/>
                  </a:lnTo>
                  <a:lnTo>
                    <a:pt x="39708" y="541146"/>
                  </a:lnTo>
                  <a:lnTo>
                    <a:pt x="38282" y="584599"/>
                  </a:lnTo>
                  <a:lnTo>
                    <a:pt x="31586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70238" y="2221513"/>
              <a:ext cx="50146" cy="242156"/>
            </a:xfrm>
            <a:custGeom>
              <a:avLst/>
              <a:gdLst/>
              <a:ahLst/>
              <a:cxnLst/>
              <a:rect l="0" t="0" r="0" b="0"/>
              <a:pathLst>
                <a:path w="50146" h="242156">
                  <a:moveTo>
                    <a:pt x="0" y="0"/>
                  </a:moveTo>
                  <a:lnTo>
                    <a:pt x="19129" y="62257"/>
                  </a:lnTo>
                  <a:lnTo>
                    <a:pt x="44214" y="106782"/>
                  </a:lnTo>
                  <a:lnTo>
                    <a:pt x="50145" y="142903"/>
                  </a:lnTo>
                  <a:lnTo>
                    <a:pt x="46313" y="177652"/>
                  </a:lnTo>
                  <a:lnTo>
                    <a:pt x="27303" y="218495"/>
                  </a:lnTo>
                  <a:lnTo>
                    <a:pt x="10529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965079" y="1968829"/>
              <a:ext cx="194823" cy="237945"/>
            </a:xfrm>
            <a:custGeom>
              <a:avLst/>
              <a:gdLst/>
              <a:ahLst/>
              <a:cxnLst/>
              <a:rect l="0" t="0" r="0" b="0"/>
              <a:pathLst>
                <a:path w="194823" h="237945">
                  <a:moveTo>
                    <a:pt x="142071" y="0"/>
                  </a:moveTo>
                  <a:lnTo>
                    <a:pt x="83454" y="5589"/>
                  </a:lnTo>
                  <a:lnTo>
                    <a:pt x="43075" y="25832"/>
                  </a:lnTo>
                  <a:lnTo>
                    <a:pt x="12653" y="54057"/>
                  </a:lnTo>
                  <a:lnTo>
                    <a:pt x="2664" y="77448"/>
                  </a:lnTo>
                  <a:lnTo>
                    <a:pt x="0" y="90236"/>
                  </a:lnTo>
                  <a:lnTo>
                    <a:pt x="1734" y="101101"/>
                  </a:lnTo>
                  <a:lnTo>
                    <a:pt x="13019" y="119413"/>
                  </a:lnTo>
                  <a:lnTo>
                    <a:pt x="35972" y="129111"/>
                  </a:lnTo>
                  <a:lnTo>
                    <a:pt x="92777" y="135337"/>
                  </a:lnTo>
                  <a:lnTo>
                    <a:pt x="151655" y="148121"/>
                  </a:lnTo>
                  <a:lnTo>
                    <a:pt x="172067" y="155908"/>
                  </a:lnTo>
                  <a:lnTo>
                    <a:pt x="188938" y="167168"/>
                  </a:lnTo>
                  <a:lnTo>
                    <a:pt x="193203" y="174616"/>
                  </a:lnTo>
                  <a:lnTo>
                    <a:pt x="194822" y="192251"/>
                  </a:lnTo>
                  <a:lnTo>
                    <a:pt x="188523" y="208667"/>
                  </a:lnTo>
                  <a:lnTo>
                    <a:pt x="183568" y="216320"/>
                  </a:lnTo>
                  <a:lnTo>
                    <a:pt x="162463" y="227943"/>
                  </a:lnTo>
                  <a:lnTo>
                    <a:pt x="120817" y="237944"/>
                  </a:lnTo>
                  <a:lnTo>
                    <a:pt x="78842" y="237788"/>
                  </a:lnTo>
                  <a:lnTo>
                    <a:pt x="36786" y="231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224263" y="2018698"/>
              <a:ext cx="160498" cy="195307"/>
            </a:xfrm>
            <a:custGeom>
              <a:avLst/>
              <a:gdLst/>
              <a:ahLst/>
              <a:cxnLst/>
              <a:rect l="0" t="0" r="0" b="0"/>
              <a:pathLst>
                <a:path w="160498" h="195307">
                  <a:moveTo>
                    <a:pt x="103986" y="13302"/>
                  </a:moveTo>
                  <a:lnTo>
                    <a:pt x="92807" y="2123"/>
                  </a:lnTo>
                  <a:lnTo>
                    <a:pt x="84835" y="0"/>
                  </a:lnTo>
                  <a:lnTo>
                    <a:pt x="63499" y="761"/>
                  </a:lnTo>
                  <a:lnTo>
                    <a:pt x="44657" y="8118"/>
                  </a:lnTo>
                  <a:lnTo>
                    <a:pt x="28484" y="20356"/>
                  </a:lnTo>
                  <a:lnTo>
                    <a:pt x="13497" y="37494"/>
                  </a:lnTo>
                  <a:lnTo>
                    <a:pt x="5278" y="59929"/>
                  </a:lnTo>
                  <a:lnTo>
                    <a:pt x="0" y="112459"/>
                  </a:lnTo>
                  <a:lnTo>
                    <a:pt x="5517" y="136920"/>
                  </a:lnTo>
                  <a:lnTo>
                    <a:pt x="21778" y="167303"/>
                  </a:lnTo>
                  <a:lnTo>
                    <a:pt x="28123" y="175630"/>
                  </a:lnTo>
                  <a:lnTo>
                    <a:pt x="47652" y="188003"/>
                  </a:lnTo>
                  <a:lnTo>
                    <a:pt x="59411" y="192940"/>
                  </a:lnTo>
                  <a:lnTo>
                    <a:pt x="84954" y="195306"/>
                  </a:lnTo>
                  <a:lnTo>
                    <a:pt x="98317" y="194300"/>
                  </a:lnTo>
                  <a:lnTo>
                    <a:pt x="119404" y="183822"/>
                  </a:lnTo>
                  <a:lnTo>
                    <a:pt x="135405" y="167467"/>
                  </a:lnTo>
                  <a:lnTo>
                    <a:pt x="159192" y="118091"/>
                  </a:lnTo>
                  <a:lnTo>
                    <a:pt x="160497" y="97309"/>
                  </a:lnTo>
                  <a:lnTo>
                    <a:pt x="151536" y="62759"/>
                  </a:lnTo>
                  <a:lnTo>
                    <a:pt x="134062" y="29126"/>
                  </a:lnTo>
                  <a:lnTo>
                    <a:pt x="127546" y="20341"/>
                  </a:lnTo>
                  <a:lnTo>
                    <a:pt x="107827" y="7462"/>
                  </a:lnTo>
                  <a:lnTo>
                    <a:pt x="86976" y="178"/>
                  </a:lnTo>
                  <a:lnTo>
                    <a:pt x="61871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728524" y="1905658"/>
              <a:ext cx="10337" cy="326384"/>
            </a:xfrm>
            <a:custGeom>
              <a:avLst/>
              <a:gdLst/>
              <a:ahLst/>
              <a:cxnLst/>
              <a:rect l="0" t="0" r="0" b="0"/>
              <a:pathLst>
                <a:path w="10337" h="326384">
                  <a:moveTo>
                    <a:pt x="10336" y="0"/>
                  </a:moveTo>
                  <a:lnTo>
                    <a:pt x="3100" y="27555"/>
                  </a:lnTo>
                  <a:lnTo>
                    <a:pt x="458" y="90017"/>
                  </a:lnTo>
                  <a:lnTo>
                    <a:pt x="0" y="142875"/>
                  </a:lnTo>
                  <a:lnTo>
                    <a:pt x="2984" y="191292"/>
                  </a:lnTo>
                  <a:lnTo>
                    <a:pt x="8158" y="242682"/>
                  </a:lnTo>
                  <a:lnTo>
                    <a:pt x="9690" y="288715"/>
                  </a:lnTo>
                  <a:lnTo>
                    <a:pt x="1033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570404" y="2032000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3753" y="3119"/>
                  </a:lnTo>
                  <a:lnTo>
                    <a:pt x="150212" y="14654"/>
                  </a:lnTo>
                  <a:lnTo>
                    <a:pt x="97435" y="20962"/>
                  </a:lnTo>
                  <a:lnTo>
                    <a:pt x="45069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817022" y="1831958"/>
              <a:ext cx="300865" cy="421141"/>
            </a:xfrm>
            <a:custGeom>
              <a:avLst/>
              <a:gdLst/>
              <a:ahLst/>
              <a:cxnLst/>
              <a:rect l="0" t="0" r="0" b="0"/>
              <a:pathLst>
                <a:path w="300865" h="421141">
                  <a:moveTo>
                    <a:pt x="6066" y="0"/>
                  </a:moveTo>
                  <a:lnTo>
                    <a:pt x="0" y="32452"/>
                  </a:lnTo>
                  <a:lnTo>
                    <a:pt x="7641" y="83229"/>
                  </a:lnTo>
                  <a:lnTo>
                    <a:pt x="13942" y="133455"/>
                  </a:lnTo>
                  <a:lnTo>
                    <a:pt x="21660" y="186759"/>
                  </a:lnTo>
                  <a:lnTo>
                    <a:pt x="29523" y="250126"/>
                  </a:lnTo>
                  <a:lnTo>
                    <a:pt x="36046" y="305471"/>
                  </a:lnTo>
                  <a:lnTo>
                    <a:pt x="44570" y="357088"/>
                  </a:lnTo>
                  <a:lnTo>
                    <a:pt x="47110" y="387994"/>
                  </a:lnTo>
                  <a:lnTo>
                    <a:pt x="48086" y="329968"/>
                  </a:lnTo>
                  <a:lnTo>
                    <a:pt x="51281" y="273756"/>
                  </a:lnTo>
                  <a:lnTo>
                    <a:pt x="57748" y="248011"/>
                  </a:lnTo>
                  <a:lnTo>
                    <a:pt x="68420" y="228770"/>
                  </a:lnTo>
                  <a:lnTo>
                    <a:pt x="76881" y="223873"/>
                  </a:lnTo>
                  <a:lnTo>
                    <a:pt x="98761" y="221552"/>
                  </a:lnTo>
                  <a:lnTo>
                    <a:pt x="107637" y="224910"/>
                  </a:lnTo>
                  <a:lnTo>
                    <a:pt x="120619" y="238000"/>
                  </a:lnTo>
                  <a:lnTo>
                    <a:pt x="142308" y="296562"/>
                  </a:lnTo>
                  <a:lnTo>
                    <a:pt x="160401" y="356815"/>
                  </a:lnTo>
                  <a:lnTo>
                    <a:pt x="167466" y="378513"/>
                  </a:lnTo>
                  <a:lnTo>
                    <a:pt x="169818" y="379854"/>
                  </a:lnTo>
                  <a:lnTo>
                    <a:pt x="183684" y="327010"/>
                  </a:lnTo>
                  <a:lnTo>
                    <a:pt x="201933" y="303043"/>
                  </a:lnTo>
                  <a:lnTo>
                    <a:pt x="249733" y="258641"/>
                  </a:lnTo>
                  <a:lnTo>
                    <a:pt x="268190" y="217076"/>
                  </a:lnTo>
                  <a:lnTo>
                    <a:pt x="272062" y="204379"/>
                  </a:lnTo>
                  <a:lnTo>
                    <a:pt x="272304" y="193574"/>
                  </a:lnTo>
                  <a:lnTo>
                    <a:pt x="266334" y="175330"/>
                  </a:lnTo>
                  <a:lnTo>
                    <a:pt x="260297" y="170699"/>
                  </a:lnTo>
                  <a:lnTo>
                    <a:pt x="252762" y="168782"/>
                  </a:lnTo>
                  <a:lnTo>
                    <a:pt x="244229" y="168673"/>
                  </a:lnTo>
                  <a:lnTo>
                    <a:pt x="209864" y="185288"/>
                  </a:lnTo>
                  <a:lnTo>
                    <a:pt x="181224" y="206849"/>
                  </a:lnTo>
                  <a:lnTo>
                    <a:pt x="163509" y="233644"/>
                  </a:lnTo>
                  <a:lnTo>
                    <a:pt x="156441" y="280578"/>
                  </a:lnTo>
                  <a:lnTo>
                    <a:pt x="162458" y="334103"/>
                  </a:lnTo>
                  <a:lnTo>
                    <a:pt x="178031" y="378471"/>
                  </a:lnTo>
                  <a:lnTo>
                    <a:pt x="183880" y="389185"/>
                  </a:lnTo>
                  <a:lnTo>
                    <a:pt x="199738" y="404208"/>
                  </a:lnTo>
                  <a:lnTo>
                    <a:pt x="219654" y="413615"/>
                  </a:lnTo>
                  <a:lnTo>
                    <a:pt x="267448" y="419653"/>
                  </a:lnTo>
                  <a:lnTo>
                    <a:pt x="30086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6327830" y="2674238"/>
            <a:ext cx="3526844" cy="492146"/>
            <a:chOff x="6327830" y="2674238"/>
            <a:chExt cx="3526844" cy="492146"/>
          </a:xfrm>
        </p:grpSpPr>
        <p:sp>
          <p:nvSpPr>
            <p:cNvPr id="84" name="Freeform 83"/>
            <p:cNvSpPr/>
            <p:nvPr/>
          </p:nvSpPr>
          <p:spPr>
            <a:xfrm>
              <a:off x="6327830" y="2766532"/>
              <a:ext cx="231424" cy="286844"/>
            </a:xfrm>
            <a:custGeom>
              <a:avLst/>
              <a:gdLst/>
              <a:ahLst/>
              <a:cxnLst/>
              <a:rect l="0" t="0" r="0" b="0"/>
              <a:pathLst>
                <a:path w="231424" h="286844">
                  <a:moveTo>
                    <a:pt x="157724" y="128804"/>
                  </a:moveTo>
                  <a:lnTo>
                    <a:pt x="139766" y="74929"/>
                  </a:lnTo>
                  <a:lnTo>
                    <a:pt x="116986" y="23357"/>
                  </a:lnTo>
                  <a:lnTo>
                    <a:pt x="101013" y="8630"/>
                  </a:lnTo>
                  <a:lnTo>
                    <a:pt x="91841" y="3064"/>
                  </a:lnTo>
                  <a:lnTo>
                    <a:pt x="72291" y="0"/>
                  </a:lnTo>
                  <a:lnTo>
                    <a:pt x="62164" y="821"/>
                  </a:lnTo>
                  <a:lnTo>
                    <a:pt x="44673" y="7972"/>
                  </a:lnTo>
                  <a:lnTo>
                    <a:pt x="36733" y="13154"/>
                  </a:lnTo>
                  <a:lnTo>
                    <a:pt x="24792" y="28271"/>
                  </a:lnTo>
                  <a:lnTo>
                    <a:pt x="7594" y="66572"/>
                  </a:lnTo>
                  <a:lnTo>
                    <a:pt x="824" y="129852"/>
                  </a:lnTo>
                  <a:lnTo>
                    <a:pt x="0" y="185163"/>
                  </a:lnTo>
                  <a:lnTo>
                    <a:pt x="5446" y="221542"/>
                  </a:lnTo>
                  <a:lnTo>
                    <a:pt x="20058" y="254548"/>
                  </a:lnTo>
                  <a:lnTo>
                    <a:pt x="39206" y="280965"/>
                  </a:lnTo>
                  <a:lnTo>
                    <a:pt x="47127" y="285227"/>
                  </a:lnTo>
                  <a:lnTo>
                    <a:pt x="65286" y="286843"/>
                  </a:lnTo>
                  <a:lnTo>
                    <a:pt x="73872" y="283296"/>
                  </a:lnTo>
                  <a:lnTo>
                    <a:pt x="117277" y="242779"/>
                  </a:lnTo>
                  <a:lnTo>
                    <a:pt x="136511" y="206898"/>
                  </a:lnTo>
                  <a:lnTo>
                    <a:pt x="152321" y="152852"/>
                  </a:lnTo>
                  <a:lnTo>
                    <a:pt x="155323" y="125064"/>
                  </a:lnTo>
                  <a:lnTo>
                    <a:pt x="157293" y="120462"/>
                  </a:lnTo>
                  <a:lnTo>
                    <a:pt x="159776" y="122073"/>
                  </a:lnTo>
                  <a:lnTo>
                    <a:pt x="178961" y="180509"/>
                  </a:lnTo>
                  <a:lnTo>
                    <a:pt x="187050" y="200917"/>
                  </a:lnTo>
                  <a:lnTo>
                    <a:pt x="231423" y="255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569782" y="2820118"/>
              <a:ext cx="168457" cy="201561"/>
            </a:xfrm>
            <a:custGeom>
              <a:avLst/>
              <a:gdLst/>
              <a:ahLst/>
              <a:cxnLst/>
              <a:rect l="0" t="0" r="0" b="0"/>
              <a:pathLst>
                <a:path w="168457" h="201561">
                  <a:moveTo>
                    <a:pt x="0" y="33104"/>
                  </a:moveTo>
                  <a:lnTo>
                    <a:pt x="3120" y="82035"/>
                  </a:lnTo>
                  <a:lnTo>
                    <a:pt x="9066" y="141166"/>
                  </a:lnTo>
                  <a:lnTo>
                    <a:pt x="21274" y="178206"/>
                  </a:lnTo>
                  <a:lnTo>
                    <a:pt x="23541" y="181312"/>
                  </a:lnTo>
                  <a:lnTo>
                    <a:pt x="23883" y="178703"/>
                  </a:lnTo>
                  <a:lnTo>
                    <a:pt x="12972" y="115326"/>
                  </a:lnTo>
                  <a:lnTo>
                    <a:pt x="16601" y="60784"/>
                  </a:lnTo>
                  <a:lnTo>
                    <a:pt x="25326" y="24538"/>
                  </a:lnTo>
                  <a:lnTo>
                    <a:pt x="30922" y="15695"/>
                  </a:lnTo>
                  <a:lnTo>
                    <a:pt x="46498" y="2750"/>
                  </a:lnTo>
                  <a:lnTo>
                    <a:pt x="55565" y="0"/>
                  </a:lnTo>
                  <a:lnTo>
                    <a:pt x="74998" y="64"/>
                  </a:lnTo>
                  <a:lnTo>
                    <a:pt x="92214" y="7111"/>
                  </a:lnTo>
                  <a:lnTo>
                    <a:pt x="100081" y="12266"/>
                  </a:lnTo>
                  <a:lnTo>
                    <a:pt x="122331" y="41878"/>
                  </a:lnTo>
                  <a:lnTo>
                    <a:pt x="146409" y="104378"/>
                  </a:lnTo>
                  <a:lnTo>
                    <a:pt x="163646" y="159127"/>
                  </a:lnTo>
                  <a:lnTo>
                    <a:pt x="168456" y="201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90543" y="2814229"/>
              <a:ext cx="157968" cy="169183"/>
            </a:xfrm>
            <a:custGeom>
              <a:avLst/>
              <a:gdLst/>
              <a:ahLst/>
              <a:cxnLst/>
              <a:rect l="0" t="0" r="0" b="0"/>
              <a:pathLst>
                <a:path w="157968" h="169183">
                  <a:moveTo>
                    <a:pt x="126679" y="17936"/>
                  </a:moveTo>
                  <a:lnTo>
                    <a:pt x="115501" y="6758"/>
                  </a:lnTo>
                  <a:lnTo>
                    <a:pt x="97535" y="1270"/>
                  </a:lnTo>
                  <a:lnTo>
                    <a:pt x="73952" y="0"/>
                  </a:lnTo>
                  <a:lnTo>
                    <a:pt x="36707" y="7033"/>
                  </a:lnTo>
                  <a:lnTo>
                    <a:pt x="18061" y="17380"/>
                  </a:lnTo>
                  <a:lnTo>
                    <a:pt x="5095" y="32897"/>
                  </a:lnTo>
                  <a:lnTo>
                    <a:pt x="0" y="41948"/>
                  </a:lnTo>
                  <a:lnTo>
                    <a:pt x="1282" y="49152"/>
                  </a:lnTo>
                  <a:lnTo>
                    <a:pt x="6817" y="55125"/>
                  </a:lnTo>
                  <a:lnTo>
                    <a:pt x="36962" y="69119"/>
                  </a:lnTo>
                  <a:lnTo>
                    <a:pt x="95541" y="87934"/>
                  </a:lnTo>
                  <a:lnTo>
                    <a:pt x="132532" y="99768"/>
                  </a:lnTo>
                  <a:lnTo>
                    <a:pt x="151117" y="111238"/>
                  </a:lnTo>
                  <a:lnTo>
                    <a:pt x="155839" y="118742"/>
                  </a:lnTo>
                  <a:lnTo>
                    <a:pt x="157967" y="136438"/>
                  </a:lnTo>
                  <a:lnTo>
                    <a:pt x="154557" y="143731"/>
                  </a:lnTo>
                  <a:lnTo>
                    <a:pt x="141409" y="154953"/>
                  </a:lnTo>
                  <a:lnTo>
                    <a:pt x="114276" y="167849"/>
                  </a:lnTo>
                  <a:lnTo>
                    <a:pt x="94261" y="169182"/>
                  </a:lnTo>
                  <a:lnTo>
                    <a:pt x="31923" y="154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80394" y="2842694"/>
              <a:ext cx="218672" cy="158135"/>
            </a:xfrm>
            <a:custGeom>
              <a:avLst/>
              <a:gdLst/>
              <a:ahLst/>
              <a:cxnLst/>
              <a:rect l="0" t="0" r="0" b="0"/>
              <a:pathLst>
                <a:path w="218672" h="158135">
                  <a:moveTo>
                    <a:pt x="0" y="31585"/>
                  </a:moveTo>
                  <a:lnTo>
                    <a:pt x="3120" y="74277"/>
                  </a:lnTo>
                  <a:lnTo>
                    <a:pt x="19128" y="132484"/>
                  </a:lnTo>
                  <a:lnTo>
                    <a:pt x="30337" y="150908"/>
                  </a:lnTo>
                  <a:lnTo>
                    <a:pt x="37772" y="155588"/>
                  </a:lnTo>
                  <a:lnTo>
                    <a:pt x="55392" y="157668"/>
                  </a:lnTo>
                  <a:lnTo>
                    <a:pt x="62664" y="154245"/>
                  </a:lnTo>
                  <a:lnTo>
                    <a:pt x="73864" y="141083"/>
                  </a:lnTo>
                  <a:lnTo>
                    <a:pt x="86746" y="108353"/>
                  </a:lnTo>
                  <a:lnTo>
                    <a:pt x="91756" y="102651"/>
                  </a:lnTo>
                  <a:lnTo>
                    <a:pt x="97435" y="101189"/>
                  </a:lnTo>
                  <a:lnTo>
                    <a:pt x="103561" y="102554"/>
                  </a:lnTo>
                  <a:lnTo>
                    <a:pt x="116607" y="116549"/>
                  </a:lnTo>
                  <a:lnTo>
                    <a:pt x="131374" y="136028"/>
                  </a:lnTo>
                  <a:lnTo>
                    <a:pt x="149635" y="152484"/>
                  </a:lnTo>
                  <a:lnTo>
                    <a:pt x="159418" y="156638"/>
                  </a:lnTo>
                  <a:lnTo>
                    <a:pt x="179647" y="158134"/>
                  </a:lnTo>
                  <a:lnTo>
                    <a:pt x="187614" y="154556"/>
                  </a:lnTo>
                  <a:lnTo>
                    <a:pt x="199587" y="141221"/>
                  </a:lnTo>
                  <a:lnTo>
                    <a:pt x="212904" y="113983"/>
                  </a:lnTo>
                  <a:lnTo>
                    <a:pt x="218671" y="78096"/>
                  </a:lnTo>
                  <a:lnTo>
                    <a:pt x="214790" y="43417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248462" y="2833338"/>
              <a:ext cx="121570" cy="167284"/>
            </a:xfrm>
            <a:custGeom>
              <a:avLst/>
              <a:gdLst/>
              <a:ahLst/>
              <a:cxnLst/>
              <a:rect l="0" t="0" r="0" b="0"/>
              <a:pathLst>
                <a:path w="121570" h="167284">
                  <a:moveTo>
                    <a:pt x="5672" y="83055"/>
                  </a:moveTo>
                  <a:lnTo>
                    <a:pt x="43151" y="91389"/>
                  </a:lnTo>
                  <a:lnTo>
                    <a:pt x="77998" y="89814"/>
                  </a:lnTo>
                  <a:lnTo>
                    <a:pt x="88984" y="87561"/>
                  </a:lnTo>
                  <a:lnTo>
                    <a:pt x="107430" y="75699"/>
                  </a:lnTo>
                  <a:lnTo>
                    <a:pt x="115624" y="67623"/>
                  </a:lnTo>
                  <a:lnTo>
                    <a:pt x="119918" y="58729"/>
                  </a:lnTo>
                  <a:lnTo>
                    <a:pt x="121569" y="39488"/>
                  </a:lnTo>
                  <a:lnTo>
                    <a:pt x="112164" y="19239"/>
                  </a:lnTo>
                  <a:lnTo>
                    <a:pt x="104743" y="8925"/>
                  </a:lnTo>
                  <a:lnTo>
                    <a:pt x="95116" y="3220"/>
                  </a:lnTo>
                  <a:lnTo>
                    <a:pt x="71941" y="0"/>
                  </a:lnTo>
                  <a:lnTo>
                    <a:pt x="38176" y="4764"/>
                  </a:lnTo>
                  <a:lnTo>
                    <a:pt x="19729" y="19793"/>
                  </a:lnTo>
                  <a:lnTo>
                    <a:pt x="6071" y="42071"/>
                  </a:lnTo>
                  <a:lnTo>
                    <a:pt x="0" y="67570"/>
                  </a:lnTo>
                  <a:lnTo>
                    <a:pt x="2172" y="102644"/>
                  </a:lnTo>
                  <a:lnTo>
                    <a:pt x="10356" y="121397"/>
                  </a:lnTo>
                  <a:lnTo>
                    <a:pt x="34674" y="152500"/>
                  </a:lnTo>
                  <a:lnTo>
                    <a:pt x="54437" y="160713"/>
                  </a:lnTo>
                  <a:lnTo>
                    <a:pt x="100429" y="167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401534" y="2832165"/>
              <a:ext cx="115814" cy="194966"/>
            </a:xfrm>
            <a:custGeom>
              <a:avLst/>
              <a:gdLst/>
              <a:ahLst/>
              <a:cxnLst/>
              <a:rect l="0" t="0" r="0" b="0"/>
              <a:pathLst>
                <a:path w="115814" h="194966">
                  <a:moveTo>
                    <a:pt x="0" y="84228"/>
                  </a:moveTo>
                  <a:lnTo>
                    <a:pt x="17958" y="145339"/>
                  </a:lnTo>
                  <a:lnTo>
                    <a:pt x="29367" y="177204"/>
                  </a:lnTo>
                  <a:lnTo>
                    <a:pt x="40738" y="194181"/>
                  </a:lnTo>
                  <a:lnTo>
                    <a:pt x="42366" y="194965"/>
                  </a:lnTo>
                  <a:lnTo>
                    <a:pt x="24434" y="138948"/>
                  </a:lnTo>
                  <a:lnTo>
                    <a:pt x="16338" y="104731"/>
                  </a:lnTo>
                  <a:lnTo>
                    <a:pt x="18179" y="78913"/>
                  </a:lnTo>
                  <a:lnTo>
                    <a:pt x="26017" y="58079"/>
                  </a:lnTo>
                  <a:lnTo>
                    <a:pt x="38470" y="41021"/>
                  </a:lnTo>
                  <a:lnTo>
                    <a:pt x="65211" y="19434"/>
                  </a:lnTo>
                  <a:lnTo>
                    <a:pt x="99448" y="418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795551" y="2842694"/>
              <a:ext cx="37652" cy="210571"/>
            </a:xfrm>
            <a:custGeom>
              <a:avLst/>
              <a:gdLst/>
              <a:ahLst/>
              <a:cxnLst/>
              <a:rect l="0" t="0" r="0" b="0"/>
              <a:pathLst>
                <a:path w="37652" h="210571">
                  <a:moveTo>
                    <a:pt x="6065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49" y="140596"/>
                  </a:lnTo>
                  <a:lnTo>
                    <a:pt x="27356" y="192906"/>
                  </a:lnTo>
                  <a:lnTo>
                    <a:pt x="37651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791088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916671" y="2842694"/>
              <a:ext cx="147755" cy="193303"/>
            </a:xfrm>
            <a:custGeom>
              <a:avLst/>
              <a:gdLst/>
              <a:ahLst/>
              <a:cxnLst/>
              <a:rect l="0" t="0" r="0" b="0"/>
              <a:pathLst>
                <a:path w="147755" h="193303">
                  <a:moveTo>
                    <a:pt x="106044" y="0"/>
                  </a:moveTo>
                  <a:lnTo>
                    <a:pt x="63352" y="3120"/>
                  </a:lnTo>
                  <a:lnTo>
                    <a:pt x="32174" y="14572"/>
                  </a:lnTo>
                  <a:lnTo>
                    <a:pt x="21702" y="20243"/>
                  </a:lnTo>
                  <a:lnTo>
                    <a:pt x="6947" y="35903"/>
                  </a:lnTo>
                  <a:lnTo>
                    <a:pt x="1375" y="44992"/>
                  </a:lnTo>
                  <a:lnTo>
                    <a:pt x="0" y="53392"/>
                  </a:lnTo>
                  <a:lnTo>
                    <a:pt x="1423" y="61331"/>
                  </a:lnTo>
                  <a:lnTo>
                    <a:pt x="4711" y="68963"/>
                  </a:lnTo>
                  <a:lnTo>
                    <a:pt x="20843" y="80563"/>
                  </a:lnTo>
                  <a:lnTo>
                    <a:pt x="82736" y="101293"/>
                  </a:lnTo>
                  <a:lnTo>
                    <a:pt x="121624" y="114501"/>
                  </a:lnTo>
                  <a:lnTo>
                    <a:pt x="140655" y="130438"/>
                  </a:lnTo>
                  <a:lnTo>
                    <a:pt x="145495" y="139601"/>
                  </a:lnTo>
                  <a:lnTo>
                    <a:pt x="147754" y="159141"/>
                  </a:lnTo>
                  <a:lnTo>
                    <a:pt x="144379" y="166925"/>
                  </a:lnTo>
                  <a:lnTo>
                    <a:pt x="131271" y="178694"/>
                  </a:lnTo>
                  <a:lnTo>
                    <a:pt x="104160" y="191896"/>
                  </a:lnTo>
                  <a:lnTo>
                    <a:pt x="84149" y="193302"/>
                  </a:lnTo>
                  <a:lnTo>
                    <a:pt x="42873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298876" y="2821559"/>
              <a:ext cx="137183" cy="344825"/>
            </a:xfrm>
            <a:custGeom>
              <a:avLst/>
              <a:gdLst/>
              <a:ahLst/>
              <a:cxnLst/>
              <a:rect l="0" t="0" r="0" b="0"/>
              <a:pathLst>
                <a:path w="137183" h="344825">
                  <a:moveTo>
                    <a:pt x="29166" y="105363"/>
                  </a:moveTo>
                  <a:lnTo>
                    <a:pt x="20832" y="142841"/>
                  </a:lnTo>
                  <a:lnTo>
                    <a:pt x="19071" y="199854"/>
                  </a:lnTo>
                  <a:lnTo>
                    <a:pt x="24354" y="250214"/>
                  </a:lnTo>
                  <a:lnTo>
                    <a:pt x="35450" y="311227"/>
                  </a:lnTo>
                  <a:lnTo>
                    <a:pt x="37808" y="339968"/>
                  </a:lnTo>
                  <a:lnTo>
                    <a:pt x="36097" y="344824"/>
                  </a:lnTo>
                  <a:lnTo>
                    <a:pt x="32617" y="343383"/>
                  </a:lnTo>
                  <a:lnTo>
                    <a:pt x="27956" y="337742"/>
                  </a:lnTo>
                  <a:lnTo>
                    <a:pt x="19308" y="285493"/>
                  </a:lnTo>
                  <a:lnTo>
                    <a:pt x="11946" y="230094"/>
                  </a:lnTo>
                  <a:lnTo>
                    <a:pt x="8075" y="178455"/>
                  </a:lnTo>
                  <a:lnTo>
                    <a:pt x="0" y="122141"/>
                  </a:lnTo>
                  <a:lnTo>
                    <a:pt x="1416" y="78749"/>
                  </a:lnTo>
                  <a:lnTo>
                    <a:pt x="12375" y="32645"/>
                  </a:lnTo>
                  <a:lnTo>
                    <a:pt x="27959" y="5958"/>
                  </a:lnTo>
                  <a:lnTo>
                    <a:pt x="35381" y="1658"/>
                  </a:lnTo>
                  <a:lnTo>
                    <a:pt x="52984" y="0"/>
                  </a:lnTo>
                  <a:lnTo>
                    <a:pt x="82627" y="11233"/>
                  </a:lnTo>
                  <a:lnTo>
                    <a:pt x="108047" y="29379"/>
                  </a:lnTo>
                  <a:lnTo>
                    <a:pt x="119986" y="48976"/>
                  </a:lnTo>
                  <a:lnTo>
                    <a:pt x="137182" y="94095"/>
                  </a:lnTo>
                  <a:lnTo>
                    <a:pt x="137080" y="131790"/>
                  </a:lnTo>
                  <a:lnTo>
                    <a:pt x="129380" y="152593"/>
                  </a:lnTo>
                  <a:lnTo>
                    <a:pt x="124051" y="161416"/>
                  </a:lnTo>
                  <a:lnTo>
                    <a:pt x="115819" y="167298"/>
                  </a:lnTo>
                  <a:lnTo>
                    <a:pt x="78344" y="176739"/>
                  </a:lnTo>
                  <a:lnTo>
                    <a:pt x="60750" y="179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497704" y="2874279"/>
              <a:ext cx="108050" cy="190774"/>
            </a:xfrm>
            <a:custGeom>
              <a:avLst/>
              <a:gdLst/>
              <a:ahLst/>
              <a:cxnLst/>
              <a:rect l="0" t="0" r="0" b="0"/>
              <a:pathLst>
                <a:path w="108050" h="190774">
                  <a:moveTo>
                    <a:pt x="61965" y="0"/>
                  </a:moveTo>
                  <a:lnTo>
                    <a:pt x="45197" y="5590"/>
                  </a:lnTo>
                  <a:lnTo>
                    <a:pt x="30725" y="17692"/>
                  </a:lnTo>
                  <a:lnTo>
                    <a:pt x="12544" y="44237"/>
                  </a:lnTo>
                  <a:lnTo>
                    <a:pt x="4904" y="66454"/>
                  </a:lnTo>
                  <a:lnTo>
                    <a:pt x="0" y="125258"/>
                  </a:lnTo>
                  <a:lnTo>
                    <a:pt x="1670" y="151597"/>
                  </a:lnTo>
                  <a:lnTo>
                    <a:pt x="10210" y="171102"/>
                  </a:lnTo>
                  <a:lnTo>
                    <a:pt x="24924" y="184450"/>
                  </a:lnTo>
                  <a:lnTo>
                    <a:pt x="33762" y="189647"/>
                  </a:lnTo>
                  <a:lnTo>
                    <a:pt x="43163" y="190773"/>
                  </a:lnTo>
                  <a:lnTo>
                    <a:pt x="62967" y="185784"/>
                  </a:lnTo>
                  <a:lnTo>
                    <a:pt x="88257" y="169821"/>
                  </a:lnTo>
                  <a:lnTo>
                    <a:pt x="97047" y="150735"/>
                  </a:lnTo>
                  <a:lnTo>
                    <a:pt x="108049" y="94027"/>
                  </a:lnTo>
                  <a:lnTo>
                    <a:pt x="96545" y="56066"/>
                  </a:lnTo>
                  <a:lnTo>
                    <a:pt x="78319" y="24411"/>
                  </a:lnTo>
                  <a:lnTo>
                    <a:pt x="514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687600" y="2837105"/>
              <a:ext cx="174540" cy="187354"/>
            </a:xfrm>
            <a:custGeom>
              <a:avLst/>
              <a:gdLst/>
              <a:ahLst/>
              <a:cxnLst/>
              <a:rect l="0" t="0" r="0" b="0"/>
              <a:pathLst>
                <a:path w="174540" h="187354">
                  <a:moveTo>
                    <a:pt x="114223" y="5589"/>
                  </a:moveTo>
                  <a:lnTo>
                    <a:pt x="97456" y="0"/>
                  </a:lnTo>
                  <a:lnTo>
                    <a:pt x="64671" y="2113"/>
                  </a:lnTo>
                  <a:lnTo>
                    <a:pt x="25322" y="10148"/>
                  </a:lnTo>
                  <a:lnTo>
                    <a:pt x="15181" y="15648"/>
                  </a:lnTo>
                  <a:lnTo>
                    <a:pt x="795" y="31116"/>
                  </a:lnTo>
                  <a:lnTo>
                    <a:pt x="0" y="38985"/>
                  </a:lnTo>
                  <a:lnTo>
                    <a:pt x="2979" y="46570"/>
                  </a:lnTo>
                  <a:lnTo>
                    <a:pt x="8476" y="53967"/>
                  </a:lnTo>
                  <a:lnTo>
                    <a:pt x="27060" y="65305"/>
                  </a:lnTo>
                  <a:lnTo>
                    <a:pt x="83421" y="85852"/>
                  </a:lnTo>
                  <a:lnTo>
                    <a:pt x="144295" y="109384"/>
                  </a:lnTo>
                  <a:lnTo>
                    <a:pt x="171356" y="134609"/>
                  </a:lnTo>
                  <a:lnTo>
                    <a:pt x="174539" y="143075"/>
                  </a:lnTo>
                  <a:lnTo>
                    <a:pt x="174321" y="151059"/>
                  </a:lnTo>
                  <a:lnTo>
                    <a:pt x="171836" y="158721"/>
                  </a:lnTo>
                  <a:lnTo>
                    <a:pt x="166670" y="164998"/>
                  </a:lnTo>
                  <a:lnTo>
                    <a:pt x="142631" y="179423"/>
                  </a:lnTo>
                  <a:lnTo>
                    <a:pt x="123340" y="187353"/>
                  </a:lnTo>
                  <a:lnTo>
                    <a:pt x="81570" y="187217"/>
                  </a:lnTo>
                  <a:lnTo>
                    <a:pt x="2999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22577" y="2874279"/>
              <a:ext cx="5589" cy="136872"/>
            </a:xfrm>
            <a:custGeom>
              <a:avLst/>
              <a:gdLst/>
              <a:ahLst/>
              <a:cxnLst/>
              <a:rect l="0" t="0" r="0" b="0"/>
              <a:pathLst>
                <a:path w="5589" h="136872">
                  <a:moveTo>
                    <a:pt x="5588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902" y="91829"/>
                  </a:lnTo>
                  <a:lnTo>
                    <a:pt x="558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928165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65036" y="267423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1409" y="172701"/>
                  </a:lnTo>
                  <a:lnTo>
                    <a:pt x="18804" y="222977"/>
                  </a:lnTo>
                  <a:lnTo>
                    <a:pt x="27996" y="285470"/>
                  </a:lnTo>
                  <a:lnTo>
                    <a:pt x="33996" y="339705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949223" y="2790051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3538" y="23720"/>
                  </a:lnTo>
                  <a:lnTo>
                    <a:pt x="122128" y="37268"/>
                  </a:lnTo>
                  <a:lnTo>
                    <a:pt x="63724" y="44277"/>
                  </a:lnTo>
                  <a:lnTo>
                    <a:pt x="27460" y="5016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244021" y="2842694"/>
              <a:ext cx="42114" cy="157928"/>
            </a:xfrm>
            <a:custGeom>
              <a:avLst/>
              <a:gdLst/>
              <a:ahLst/>
              <a:cxnLst/>
              <a:rect l="0" t="0" r="0" b="0"/>
              <a:pathLst>
                <a:path w="42114" h="157928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20243" y="140848"/>
                  </a:lnTo>
                  <a:lnTo>
                    <a:pt x="29664" y="150337"/>
                  </a:lnTo>
                  <a:lnTo>
                    <a:pt x="42113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265077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317720" y="2768994"/>
              <a:ext cx="136872" cy="255546"/>
            </a:xfrm>
            <a:custGeom>
              <a:avLst/>
              <a:gdLst/>
              <a:ahLst/>
              <a:cxnLst/>
              <a:rect l="0" t="0" r="0" b="0"/>
              <a:pathLst>
                <a:path w="136872" h="255546">
                  <a:moveTo>
                    <a:pt x="0" y="10529"/>
                  </a:moveTo>
                  <a:lnTo>
                    <a:pt x="17958" y="66743"/>
                  </a:lnTo>
                  <a:lnTo>
                    <a:pt x="34786" y="122195"/>
                  </a:lnTo>
                  <a:lnTo>
                    <a:pt x="60294" y="178815"/>
                  </a:lnTo>
                  <a:lnTo>
                    <a:pt x="87863" y="235580"/>
                  </a:lnTo>
                  <a:lnTo>
                    <a:pt x="101831" y="255221"/>
                  </a:lnTo>
                  <a:lnTo>
                    <a:pt x="106492" y="255545"/>
                  </a:lnTo>
                  <a:lnTo>
                    <a:pt x="109599" y="249912"/>
                  </a:lnTo>
                  <a:lnTo>
                    <a:pt x="114586" y="198845"/>
                  </a:lnTo>
                  <a:lnTo>
                    <a:pt x="121039" y="149514"/>
                  </a:lnTo>
                  <a:lnTo>
                    <a:pt x="125295" y="88849"/>
                  </a:lnTo>
                  <a:lnTo>
                    <a:pt x="129255" y="34925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507233" y="2784222"/>
              <a:ext cx="197096" cy="300628"/>
            </a:xfrm>
            <a:custGeom>
              <a:avLst/>
              <a:gdLst/>
              <a:ahLst/>
              <a:cxnLst/>
              <a:rect l="0" t="0" r="0" b="0"/>
              <a:pathLst>
                <a:path w="197096" h="300628">
                  <a:moveTo>
                    <a:pt x="0" y="79529"/>
                  </a:moveTo>
                  <a:lnTo>
                    <a:pt x="26386" y="95170"/>
                  </a:lnTo>
                  <a:lnTo>
                    <a:pt x="62280" y="105870"/>
                  </a:lnTo>
                  <a:lnTo>
                    <a:pt x="102551" y="108391"/>
                  </a:lnTo>
                  <a:lnTo>
                    <a:pt x="142950" y="101079"/>
                  </a:lnTo>
                  <a:lnTo>
                    <a:pt x="166478" y="90666"/>
                  </a:lnTo>
                  <a:lnTo>
                    <a:pt x="193867" y="66061"/>
                  </a:lnTo>
                  <a:lnTo>
                    <a:pt x="197095" y="56512"/>
                  </a:lnTo>
                  <a:lnTo>
                    <a:pt x="194443" y="36544"/>
                  </a:lnTo>
                  <a:lnTo>
                    <a:pt x="182346" y="19090"/>
                  </a:lnTo>
                  <a:lnTo>
                    <a:pt x="174207" y="11161"/>
                  </a:lnTo>
                  <a:lnTo>
                    <a:pt x="152684" y="2350"/>
                  </a:lnTo>
                  <a:lnTo>
                    <a:pt x="140394" y="0"/>
                  </a:lnTo>
                  <a:lnTo>
                    <a:pt x="117379" y="3628"/>
                  </a:lnTo>
                  <a:lnTo>
                    <a:pt x="106329" y="7872"/>
                  </a:lnTo>
                  <a:lnTo>
                    <a:pt x="87812" y="25065"/>
                  </a:lnTo>
                  <a:lnTo>
                    <a:pt x="72952" y="49473"/>
                  </a:lnTo>
                  <a:lnTo>
                    <a:pt x="53881" y="106564"/>
                  </a:lnTo>
                  <a:lnTo>
                    <a:pt x="48513" y="132489"/>
                  </a:lnTo>
                  <a:lnTo>
                    <a:pt x="53239" y="179968"/>
                  </a:lnTo>
                  <a:lnTo>
                    <a:pt x="75204" y="242175"/>
                  </a:lnTo>
                  <a:lnTo>
                    <a:pt x="89576" y="265290"/>
                  </a:lnTo>
                  <a:lnTo>
                    <a:pt x="107662" y="283362"/>
                  </a:lnTo>
                  <a:lnTo>
                    <a:pt x="130518" y="292954"/>
                  </a:lnTo>
                  <a:lnTo>
                    <a:pt x="178985" y="300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854673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6193936" y="3751707"/>
            <a:ext cx="2365734" cy="1213715"/>
            <a:chOff x="6193936" y="3751707"/>
            <a:chExt cx="2365734" cy="1213715"/>
          </a:xfrm>
        </p:grpSpPr>
        <p:sp>
          <p:nvSpPr>
            <p:cNvPr id="106" name="Freeform 105"/>
            <p:cNvSpPr/>
            <p:nvPr/>
          </p:nvSpPr>
          <p:spPr>
            <a:xfrm>
              <a:off x="6193936" y="4376983"/>
              <a:ext cx="369890" cy="414654"/>
            </a:xfrm>
            <a:custGeom>
              <a:avLst/>
              <a:gdLst/>
              <a:ahLst/>
              <a:cxnLst/>
              <a:rect l="0" t="0" r="0" b="0"/>
              <a:pathLst>
                <a:path w="369890" h="414654">
                  <a:moveTo>
                    <a:pt x="102105" y="160799"/>
                  </a:moveTo>
                  <a:lnTo>
                    <a:pt x="107694" y="183156"/>
                  </a:lnTo>
                  <a:lnTo>
                    <a:pt x="127938" y="213827"/>
                  </a:lnTo>
                  <a:lnTo>
                    <a:pt x="189365" y="276354"/>
                  </a:lnTo>
                  <a:lnTo>
                    <a:pt x="249770" y="318704"/>
                  </a:lnTo>
                  <a:lnTo>
                    <a:pt x="304365" y="360839"/>
                  </a:lnTo>
                  <a:lnTo>
                    <a:pt x="366911" y="409973"/>
                  </a:lnTo>
                  <a:lnTo>
                    <a:pt x="369889" y="413483"/>
                  </a:lnTo>
                  <a:lnTo>
                    <a:pt x="368365" y="414653"/>
                  </a:lnTo>
                  <a:lnTo>
                    <a:pt x="363840" y="414263"/>
                  </a:lnTo>
                  <a:lnTo>
                    <a:pt x="352572" y="407591"/>
                  </a:lnTo>
                  <a:lnTo>
                    <a:pt x="296462" y="354940"/>
                  </a:lnTo>
                  <a:lnTo>
                    <a:pt x="238837" y="304754"/>
                  </a:lnTo>
                  <a:lnTo>
                    <a:pt x="185243" y="262580"/>
                  </a:lnTo>
                  <a:lnTo>
                    <a:pt x="130302" y="220461"/>
                  </a:lnTo>
                  <a:lnTo>
                    <a:pt x="71392" y="178347"/>
                  </a:lnTo>
                  <a:lnTo>
                    <a:pt x="46082" y="153780"/>
                  </a:lnTo>
                  <a:lnTo>
                    <a:pt x="12920" y="101094"/>
                  </a:lnTo>
                  <a:lnTo>
                    <a:pt x="3975" y="76942"/>
                  </a:lnTo>
                  <a:lnTo>
                    <a:pt x="0" y="50609"/>
                  </a:lnTo>
                  <a:lnTo>
                    <a:pt x="4472" y="29548"/>
                  </a:lnTo>
                  <a:lnTo>
                    <a:pt x="8941" y="20656"/>
                  </a:lnTo>
                  <a:lnTo>
                    <a:pt x="23264" y="7656"/>
                  </a:lnTo>
                  <a:lnTo>
                    <a:pt x="31997" y="2552"/>
                  </a:lnTo>
                  <a:lnTo>
                    <a:pt x="57298" y="0"/>
                  </a:lnTo>
                  <a:lnTo>
                    <a:pt x="85700" y="3935"/>
                  </a:lnTo>
                  <a:lnTo>
                    <a:pt x="122591" y="20474"/>
                  </a:lnTo>
                  <a:lnTo>
                    <a:pt x="160298" y="47082"/>
                  </a:lnTo>
                  <a:lnTo>
                    <a:pt x="179052" y="66974"/>
                  </a:lnTo>
                  <a:lnTo>
                    <a:pt x="188946" y="90633"/>
                  </a:lnTo>
                  <a:lnTo>
                    <a:pt x="196862" y="150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369048" y="4239649"/>
              <a:ext cx="437112" cy="371834"/>
            </a:xfrm>
            <a:custGeom>
              <a:avLst/>
              <a:gdLst/>
              <a:ahLst/>
              <a:cxnLst/>
              <a:rect l="0" t="0" r="0" b="0"/>
              <a:pathLst>
                <a:path w="437112" h="371834">
                  <a:moveTo>
                    <a:pt x="179677" y="55977"/>
                  </a:moveTo>
                  <a:lnTo>
                    <a:pt x="161696" y="31931"/>
                  </a:lnTo>
                  <a:lnTo>
                    <a:pt x="135355" y="11678"/>
                  </a:lnTo>
                  <a:lnTo>
                    <a:pt x="115525" y="1974"/>
                  </a:lnTo>
                  <a:lnTo>
                    <a:pt x="91893" y="0"/>
                  </a:lnTo>
                  <a:lnTo>
                    <a:pt x="66963" y="4193"/>
                  </a:lnTo>
                  <a:lnTo>
                    <a:pt x="44184" y="13855"/>
                  </a:lnTo>
                  <a:lnTo>
                    <a:pt x="17219" y="38037"/>
                  </a:lnTo>
                  <a:lnTo>
                    <a:pt x="0" y="67429"/>
                  </a:lnTo>
                  <a:lnTo>
                    <a:pt x="775" y="91093"/>
                  </a:lnTo>
                  <a:lnTo>
                    <a:pt x="8918" y="114868"/>
                  </a:lnTo>
                  <a:lnTo>
                    <a:pt x="20336" y="133234"/>
                  </a:lnTo>
                  <a:lnTo>
                    <a:pt x="36329" y="146076"/>
                  </a:lnTo>
                  <a:lnTo>
                    <a:pt x="56305" y="154513"/>
                  </a:lnTo>
                  <a:lnTo>
                    <a:pt x="80781" y="158263"/>
                  </a:lnTo>
                  <a:lnTo>
                    <a:pt x="104138" y="150571"/>
                  </a:lnTo>
                  <a:lnTo>
                    <a:pt x="123877" y="135454"/>
                  </a:lnTo>
                  <a:lnTo>
                    <a:pt x="136550" y="117037"/>
                  </a:lnTo>
                  <a:lnTo>
                    <a:pt x="144672" y="81348"/>
                  </a:lnTo>
                  <a:lnTo>
                    <a:pt x="151661" y="74061"/>
                  </a:lnTo>
                  <a:lnTo>
                    <a:pt x="162170" y="70373"/>
                  </a:lnTo>
                  <a:lnTo>
                    <a:pt x="198666" y="70771"/>
                  </a:lnTo>
                  <a:lnTo>
                    <a:pt x="220873" y="76591"/>
                  </a:lnTo>
                  <a:lnTo>
                    <a:pt x="274313" y="100387"/>
                  </a:lnTo>
                  <a:lnTo>
                    <a:pt x="332274" y="130442"/>
                  </a:lnTo>
                  <a:lnTo>
                    <a:pt x="395491" y="184444"/>
                  </a:lnTo>
                  <a:lnTo>
                    <a:pt x="429888" y="233259"/>
                  </a:lnTo>
                  <a:lnTo>
                    <a:pt x="437111" y="260331"/>
                  </a:lnTo>
                  <a:lnTo>
                    <a:pt x="434082" y="287961"/>
                  </a:lnTo>
                  <a:lnTo>
                    <a:pt x="429999" y="301880"/>
                  </a:lnTo>
                  <a:lnTo>
                    <a:pt x="381241" y="359386"/>
                  </a:lnTo>
                  <a:lnTo>
                    <a:pt x="369190" y="371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732172" y="3751707"/>
              <a:ext cx="503523" cy="376428"/>
            </a:xfrm>
            <a:custGeom>
              <a:avLst/>
              <a:gdLst/>
              <a:ahLst/>
              <a:cxnLst/>
              <a:rect l="0" t="0" r="0" b="0"/>
              <a:pathLst>
                <a:path w="503523" h="376428">
                  <a:moveTo>
                    <a:pt x="6066" y="207008"/>
                  </a:moveTo>
                  <a:lnTo>
                    <a:pt x="2947" y="164316"/>
                  </a:lnTo>
                  <a:lnTo>
                    <a:pt x="0" y="142410"/>
                  </a:lnTo>
                  <a:lnTo>
                    <a:pt x="6088" y="104940"/>
                  </a:lnTo>
                  <a:lnTo>
                    <a:pt x="16215" y="82095"/>
                  </a:lnTo>
                  <a:lnTo>
                    <a:pt x="24531" y="74600"/>
                  </a:lnTo>
                  <a:lnTo>
                    <a:pt x="46248" y="66271"/>
                  </a:lnTo>
                  <a:lnTo>
                    <a:pt x="68378" y="68809"/>
                  </a:lnTo>
                  <a:lnTo>
                    <a:pt x="88743" y="77736"/>
                  </a:lnTo>
                  <a:lnTo>
                    <a:pt x="149758" y="129958"/>
                  </a:lnTo>
                  <a:lnTo>
                    <a:pt x="192052" y="186581"/>
                  </a:lnTo>
                  <a:lnTo>
                    <a:pt x="218973" y="224463"/>
                  </a:lnTo>
                  <a:lnTo>
                    <a:pt x="231626" y="273011"/>
                  </a:lnTo>
                  <a:lnTo>
                    <a:pt x="234996" y="303413"/>
                  </a:lnTo>
                  <a:lnTo>
                    <a:pt x="225715" y="346837"/>
                  </a:lnTo>
                  <a:lnTo>
                    <a:pt x="211313" y="365860"/>
                  </a:lnTo>
                  <a:lnTo>
                    <a:pt x="202558" y="372571"/>
                  </a:lnTo>
                  <a:lnTo>
                    <a:pt x="193213" y="375875"/>
                  </a:lnTo>
                  <a:lnTo>
                    <a:pt x="173470" y="376427"/>
                  </a:lnTo>
                  <a:lnTo>
                    <a:pt x="142625" y="370160"/>
                  </a:lnTo>
                  <a:lnTo>
                    <a:pt x="134540" y="364909"/>
                  </a:lnTo>
                  <a:lnTo>
                    <a:pt x="122437" y="349715"/>
                  </a:lnTo>
                  <a:lnTo>
                    <a:pt x="119398" y="331265"/>
                  </a:lnTo>
                  <a:lnTo>
                    <a:pt x="123116" y="311366"/>
                  </a:lnTo>
                  <a:lnTo>
                    <a:pt x="138364" y="281603"/>
                  </a:lnTo>
                  <a:lnTo>
                    <a:pt x="187821" y="227065"/>
                  </a:lnTo>
                  <a:lnTo>
                    <a:pt x="249510" y="173211"/>
                  </a:lnTo>
                  <a:lnTo>
                    <a:pt x="286534" y="131400"/>
                  </a:lnTo>
                  <a:lnTo>
                    <a:pt x="314260" y="69970"/>
                  </a:lnTo>
                  <a:lnTo>
                    <a:pt x="315397" y="49006"/>
                  </a:lnTo>
                  <a:lnTo>
                    <a:pt x="314062" y="38502"/>
                  </a:lnTo>
                  <a:lnTo>
                    <a:pt x="309663" y="33839"/>
                  </a:lnTo>
                  <a:lnTo>
                    <a:pt x="303221" y="33071"/>
                  </a:lnTo>
                  <a:lnTo>
                    <a:pt x="295416" y="34898"/>
                  </a:lnTo>
                  <a:lnTo>
                    <a:pt x="289043" y="39625"/>
                  </a:lnTo>
                  <a:lnTo>
                    <a:pt x="278842" y="54237"/>
                  </a:lnTo>
                  <a:lnTo>
                    <a:pt x="276649" y="78668"/>
                  </a:lnTo>
                  <a:lnTo>
                    <a:pt x="280744" y="106684"/>
                  </a:lnTo>
                  <a:lnTo>
                    <a:pt x="290362" y="130834"/>
                  </a:lnTo>
                  <a:lnTo>
                    <a:pt x="308674" y="150146"/>
                  </a:lnTo>
                  <a:lnTo>
                    <a:pt x="352969" y="176019"/>
                  </a:lnTo>
                  <a:lnTo>
                    <a:pt x="390521" y="183008"/>
                  </a:lnTo>
                  <a:lnTo>
                    <a:pt x="425695" y="179490"/>
                  </a:lnTo>
                  <a:lnTo>
                    <a:pt x="444472" y="170991"/>
                  </a:lnTo>
                  <a:lnTo>
                    <a:pt x="481179" y="146471"/>
                  </a:lnTo>
                  <a:lnTo>
                    <a:pt x="495258" y="126680"/>
                  </a:lnTo>
                  <a:lnTo>
                    <a:pt x="500650" y="114851"/>
                  </a:lnTo>
                  <a:lnTo>
                    <a:pt x="503522" y="86111"/>
                  </a:lnTo>
                  <a:lnTo>
                    <a:pt x="499729" y="56180"/>
                  </a:lnTo>
                  <a:lnTo>
                    <a:pt x="490244" y="31178"/>
                  </a:lnTo>
                  <a:lnTo>
                    <a:pt x="471991" y="14608"/>
                  </a:lnTo>
                  <a:lnTo>
                    <a:pt x="448280" y="4513"/>
                  </a:lnTo>
                  <a:lnTo>
                    <a:pt x="408624" y="0"/>
                  </a:lnTo>
                  <a:lnTo>
                    <a:pt x="370747" y="5552"/>
                  </a:lnTo>
                  <a:lnTo>
                    <a:pt x="342978" y="17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075150" y="4569367"/>
              <a:ext cx="147400" cy="147401"/>
            </a:xfrm>
            <a:custGeom>
              <a:avLst/>
              <a:gdLst/>
              <a:ahLst/>
              <a:cxnLst/>
              <a:rect l="0" t="0" r="0" b="0"/>
              <a:pathLst>
                <a:path w="147400" h="147401">
                  <a:moveTo>
                    <a:pt x="0" y="0"/>
                  </a:moveTo>
                  <a:lnTo>
                    <a:pt x="49498" y="58564"/>
                  </a:lnTo>
                  <a:lnTo>
                    <a:pt x="108419" y="115771"/>
                  </a:lnTo>
                  <a:lnTo>
                    <a:pt x="147399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148849" y="4443026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0" y="0"/>
                  </a:moveTo>
                  <a:lnTo>
                    <a:pt x="34898" y="55140"/>
                  </a:lnTo>
                  <a:lnTo>
                    <a:pt x="87521" y="118442"/>
                  </a:lnTo>
                  <a:lnTo>
                    <a:pt x="143881" y="175440"/>
                  </a:lnTo>
                  <a:lnTo>
                    <a:pt x="18951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64622" y="4443026"/>
              <a:ext cx="168456" cy="252684"/>
            </a:xfrm>
            <a:custGeom>
              <a:avLst/>
              <a:gdLst/>
              <a:ahLst/>
              <a:cxnLst/>
              <a:rect l="0" t="0" r="0" b="0"/>
              <a:pathLst>
                <a:path w="168456" h="252684">
                  <a:moveTo>
                    <a:pt x="168455" y="0"/>
                  </a:moveTo>
                  <a:lnTo>
                    <a:pt x="131369" y="55044"/>
                  </a:lnTo>
                  <a:lnTo>
                    <a:pt x="94681" y="114512"/>
                  </a:lnTo>
                  <a:lnTo>
                    <a:pt x="61076" y="173311"/>
                  </a:lnTo>
                  <a:lnTo>
                    <a:pt x="15841" y="234201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159378" y="4548311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189513" y="0"/>
                  </a:moveTo>
                  <a:lnTo>
                    <a:pt x="145191" y="52727"/>
                  </a:lnTo>
                  <a:lnTo>
                    <a:pt x="100055" y="108617"/>
                  </a:lnTo>
                  <a:lnTo>
                    <a:pt x="49238" y="17077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348891" y="4294858"/>
              <a:ext cx="263213" cy="348210"/>
            </a:xfrm>
            <a:custGeom>
              <a:avLst/>
              <a:gdLst/>
              <a:ahLst/>
              <a:cxnLst/>
              <a:rect l="0" t="0" r="0" b="0"/>
              <a:pathLst>
                <a:path w="263213" h="348210">
                  <a:moveTo>
                    <a:pt x="0" y="127111"/>
                  </a:moveTo>
                  <a:lnTo>
                    <a:pt x="19129" y="73236"/>
                  </a:lnTo>
                  <a:lnTo>
                    <a:pt x="49803" y="21663"/>
                  </a:lnTo>
                  <a:lnTo>
                    <a:pt x="66588" y="6936"/>
                  </a:lnTo>
                  <a:lnTo>
                    <a:pt x="75978" y="1370"/>
                  </a:lnTo>
                  <a:lnTo>
                    <a:pt x="85747" y="0"/>
                  </a:lnTo>
                  <a:lnTo>
                    <a:pt x="105960" y="4716"/>
                  </a:lnTo>
                  <a:lnTo>
                    <a:pt x="113924" y="12759"/>
                  </a:lnTo>
                  <a:lnTo>
                    <a:pt x="139206" y="72812"/>
                  </a:lnTo>
                  <a:lnTo>
                    <a:pt x="156150" y="122330"/>
                  </a:lnTo>
                  <a:lnTo>
                    <a:pt x="175600" y="183965"/>
                  </a:lnTo>
                  <a:lnTo>
                    <a:pt x="201950" y="242092"/>
                  </a:lnTo>
                  <a:lnTo>
                    <a:pt x="224007" y="295457"/>
                  </a:lnTo>
                  <a:lnTo>
                    <a:pt x="263212" y="3482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64746" y="4295626"/>
              <a:ext cx="84229" cy="136872"/>
            </a:xfrm>
            <a:custGeom>
              <a:avLst/>
              <a:gdLst/>
              <a:ahLst/>
              <a:cxnLst/>
              <a:rect l="0" t="0" r="0" b="0"/>
              <a:pathLst>
                <a:path w="84229" h="136872">
                  <a:moveTo>
                    <a:pt x="84228" y="0"/>
                  </a:moveTo>
                  <a:lnTo>
                    <a:pt x="54920" y="58617"/>
                  </a:lnTo>
                  <a:lnTo>
                    <a:pt x="15681" y="11209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791088" y="4106114"/>
              <a:ext cx="210571" cy="326384"/>
            </a:xfrm>
            <a:custGeom>
              <a:avLst/>
              <a:gdLst/>
              <a:ahLst/>
              <a:cxnLst/>
              <a:rect l="0" t="0" r="0" b="0"/>
              <a:pathLst>
                <a:path w="210571" h="326384">
                  <a:moveTo>
                    <a:pt x="0" y="0"/>
                  </a:moveTo>
                  <a:lnTo>
                    <a:pt x="10745" y="42027"/>
                  </a:lnTo>
                  <a:lnTo>
                    <a:pt x="41117" y="100415"/>
                  </a:lnTo>
                  <a:lnTo>
                    <a:pt x="69993" y="152026"/>
                  </a:lnTo>
                  <a:lnTo>
                    <a:pt x="108378" y="209793"/>
                  </a:lnTo>
                  <a:lnTo>
                    <a:pt x="160394" y="268458"/>
                  </a:lnTo>
                  <a:lnTo>
                    <a:pt x="21057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75357" y="3979772"/>
              <a:ext cx="168457" cy="336913"/>
            </a:xfrm>
            <a:custGeom>
              <a:avLst/>
              <a:gdLst/>
              <a:ahLst/>
              <a:cxnLst/>
              <a:rect l="0" t="0" r="0" b="0"/>
              <a:pathLst>
                <a:path w="168457" h="336913">
                  <a:moveTo>
                    <a:pt x="0" y="0"/>
                  </a:moveTo>
                  <a:lnTo>
                    <a:pt x="14573" y="48931"/>
                  </a:lnTo>
                  <a:lnTo>
                    <a:pt x="33814" y="102472"/>
                  </a:lnTo>
                  <a:lnTo>
                    <a:pt x="63927" y="160677"/>
                  </a:lnTo>
                  <a:lnTo>
                    <a:pt x="97196" y="220074"/>
                  </a:lnTo>
                  <a:lnTo>
                    <a:pt x="118029" y="259890"/>
                  </a:lnTo>
                  <a:lnTo>
                    <a:pt x="155002" y="318581"/>
                  </a:lnTo>
                  <a:lnTo>
                    <a:pt x="16845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980601" y="4074528"/>
              <a:ext cx="168457" cy="163767"/>
            </a:xfrm>
            <a:custGeom>
              <a:avLst/>
              <a:gdLst/>
              <a:ahLst/>
              <a:cxnLst/>
              <a:rect l="0" t="0" r="0" b="0"/>
              <a:pathLst>
                <a:path w="168457" h="163767">
                  <a:moveTo>
                    <a:pt x="168456" y="84228"/>
                  </a:moveTo>
                  <a:lnTo>
                    <a:pt x="144410" y="93804"/>
                  </a:lnTo>
                  <a:lnTo>
                    <a:pt x="122987" y="111762"/>
                  </a:lnTo>
                  <a:lnTo>
                    <a:pt x="87757" y="158781"/>
                  </a:lnTo>
                  <a:lnTo>
                    <a:pt x="80731" y="163176"/>
                  </a:lnTo>
                  <a:lnTo>
                    <a:pt x="73708" y="163766"/>
                  </a:lnTo>
                  <a:lnTo>
                    <a:pt x="66686" y="161820"/>
                  </a:lnTo>
                  <a:lnTo>
                    <a:pt x="60835" y="155843"/>
                  </a:lnTo>
                  <a:lnTo>
                    <a:pt x="43039" y="112629"/>
                  </a:lnTo>
                  <a:lnTo>
                    <a:pt x="23518" y="536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062952" y="4617039"/>
              <a:ext cx="275619" cy="348383"/>
            </a:xfrm>
            <a:custGeom>
              <a:avLst/>
              <a:gdLst/>
              <a:ahLst/>
              <a:cxnLst/>
              <a:rect l="0" t="0" r="0" b="0"/>
              <a:pathLst>
                <a:path w="275619" h="348383">
                  <a:moveTo>
                    <a:pt x="128219" y="331355"/>
                  </a:moveTo>
                  <a:lnTo>
                    <a:pt x="133808" y="348122"/>
                  </a:lnTo>
                  <a:lnTo>
                    <a:pt x="133115" y="348382"/>
                  </a:lnTo>
                  <a:lnTo>
                    <a:pt x="104227" y="285372"/>
                  </a:lnTo>
                  <a:lnTo>
                    <a:pt x="84095" y="226735"/>
                  </a:lnTo>
                  <a:lnTo>
                    <a:pt x="66922" y="176094"/>
                  </a:lnTo>
                  <a:lnTo>
                    <a:pt x="41328" y="113816"/>
                  </a:lnTo>
                  <a:lnTo>
                    <a:pt x="20675" y="52641"/>
                  </a:lnTo>
                  <a:lnTo>
                    <a:pt x="0" y="6069"/>
                  </a:lnTo>
                  <a:lnTo>
                    <a:pt x="626" y="1024"/>
                  </a:lnTo>
                  <a:lnTo>
                    <a:pt x="4552" y="0"/>
                  </a:lnTo>
                  <a:lnTo>
                    <a:pt x="10680" y="1657"/>
                  </a:lnTo>
                  <a:lnTo>
                    <a:pt x="72604" y="47929"/>
                  </a:lnTo>
                  <a:lnTo>
                    <a:pt x="130959" y="107905"/>
                  </a:lnTo>
                  <a:lnTo>
                    <a:pt x="193014" y="159252"/>
                  </a:lnTo>
                  <a:lnTo>
                    <a:pt x="253292" y="207344"/>
                  </a:lnTo>
                  <a:lnTo>
                    <a:pt x="275618" y="226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117471" y="4769409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61939" y="1912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222757" y="4516725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0" y="0"/>
                  </a:moveTo>
                  <a:lnTo>
                    <a:pt x="43152" y="59941"/>
                  </a:lnTo>
                  <a:lnTo>
                    <a:pt x="87520" y="115439"/>
                  </a:lnTo>
                  <a:lnTo>
                    <a:pt x="132171" y="169502"/>
                  </a:lnTo>
                  <a:lnTo>
                    <a:pt x="189899" y="229379"/>
                  </a:lnTo>
                  <a:lnTo>
                    <a:pt x="2105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328042" y="4432497"/>
              <a:ext cx="231628" cy="336913"/>
            </a:xfrm>
            <a:custGeom>
              <a:avLst/>
              <a:gdLst/>
              <a:ahLst/>
              <a:cxnLst/>
              <a:rect l="0" t="0" r="0" b="0"/>
              <a:pathLst>
                <a:path w="231628" h="336913">
                  <a:moveTo>
                    <a:pt x="0" y="0"/>
                  </a:moveTo>
                  <a:lnTo>
                    <a:pt x="34897" y="58617"/>
                  </a:lnTo>
                  <a:lnTo>
                    <a:pt x="80392" y="116877"/>
                  </a:lnTo>
                  <a:lnTo>
                    <a:pt x="122803" y="179078"/>
                  </a:lnTo>
                  <a:lnTo>
                    <a:pt x="174008" y="242164"/>
                  </a:lnTo>
                  <a:lnTo>
                    <a:pt x="217459" y="305327"/>
                  </a:lnTo>
                  <a:lnTo>
                    <a:pt x="23162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2332366" y="421139"/>
            <a:ext cx="3738039" cy="915981"/>
            <a:chOff x="2332366" y="421139"/>
            <a:chExt cx="3738039" cy="915981"/>
          </a:xfrm>
        </p:grpSpPr>
        <p:sp>
          <p:nvSpPr>
            <p:cNvPr id="2" name="Freeform 1"/>
            <p:cNvSpPr/>
            <p:nvPr/>
          </p:nvSpPr>
          <p:spPr>
            <a:xfrm>
              <a:off x="2332366" y="421139"/>
              <a:ext cx="468131" cy="732486"/>
            </a:xfrm>
            <a:custGeom>
              <a:avLst/>
              <a:gdLst/>
              <a:ahLst/>
              <a:cxnLst/>
              <a:rect l="0" t="0" r="0" b="0"/>
              <a:pathLst>
                <a:path w="468131" h="732486">
                  <a:moveTo>
                    <a:pt x="78660" y="0"/>
                  </a:moveTo>
                  <a:lnTo>
                    <a:pt x="43913" y="55045"/>
                  </a:lnTo>
                  <a:lnTo>
                    <a:pt x="23016" y="114513"/>
                  </a:lnTo>
                  <a:lnTo>
                    <a:pt x="12130" y="163781"/>
                  </a:lnTo>
                  <a:lnTo>
                    <a:pt x="7084" y="222833"/>
                  </a:lnTo>
                  <a:lnTo>
                    <a:pt x="0" y="273605"/>
                  </a:lnTo>
                  <a:lnTo>
                    <a:pt x="1671" y="335052"/>
                  </a:lnTo>
                  <a:lnTo>
                    <a:pt x="6618" y="381319"/>
                  </a:lnTo>
                  <a:lnTo>
                    <a:pt x="12716" y="428009"/>
                  </a:lnTo>
                  <a:lnTo>
                    <a:pt x="22726" y="490246"/>
                  </a:lnTo>
                  <a:lnTo>
                    <a:pt x="36589" y="544495"/>
                  </a:lnTo>
                  <a:lnTo>
                    <a:pt x="55269" y="600901"/>
                  </a:lnTo>
                  <a:lnTo>
                    <a:pt x="82704" y="653614"/>
                  </a:lnTo>
                  <a:lnTo>
                    <a:pt x="111443" y="688893"/>
                  </a:lnTo>
                  <a:lnTo>
                    <a:pt x="158185" y="721774"/>
                  </a:lnTo>
                  <a:lnTo>
                    <a:pt x="198669" y="732485"/>
                  </a:lnTo>
                  <a:lnTo>
                    <a:pt x="253100" y="727699"/>
                  </a:lnTo>
                  <a:lnTo>
                    <a:pt x="289053" y="716433"/>
                  </a:lnTo>
                  <a:lnTo>
                    <a:pt x="345170" y="678092"/>
                  </a:lnTo>
                  <a:lnTo>
                    <a:pt x="377402" y="645898"/>
                  </a:lnTo>
                  <a:lnTo>
                    <a:pt x="413231" y="586853"/>
                  </a:lnTo>
                  <a:lnTo>
                    <a:pt x="437596" y="530043"/>
                  </a:lnTo>
                  <a:lnTo>
                    <a:pt x="449913" y="479144"/>
                  </a:lnTo>
                  <a:lnTo>
                    <a:pt x="457351" y="436781"/>
                  </a:lnTo>
                  <a:lnTo>
                    <a:pt x="463386" y="391827"/>
                  </a:lnTo>
                  <a:lnTo>
                    <a:pt x="466783" y="329397"/>
                  </a:lnTo>
                  <a:lnTo>
                    <a:pt x="467790" y="276714"/>
                  </a:lnTo>
                  <a:lnTo>
                    <a:pt x="468026" y="233728"/>
                  </a:lnTo>
                  <a:lnTo>
                    <a:pt x="468130" y="187328"/>
                  </a:lnTo>
                  <a:lnTo>
                    <a:pt x="465837" y="145258"/>
                  </a:lnTo>
                  <a:lnTo>
                    <a:pt x="448421" y="86708"/>
                  </a:lnTo>
                  <a:lnTo>
                    <a:pt x="436628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23773" y="726466"/>
              <a:ext cx="246663" cy="315856"/>
            </a:xfrm>
            <a:custGeom>
              <a:avLst/>
              <a:gdLst/>
              <a:ahLst/>
              <a:cxnLst/>
              <a:rect l="0" t="0" r="0" b="0"/>
              <a:pathLst>
                <a:path w="246663" h="315856">
                  <a:moveTo>
                    <a:pt x="182133" y="0"/>
                  </a:moveTo>
                  <a:lnTo>
                    <a:pt x="118706" y="17958"/>
                  </a:lnTo>
                  <a:lnTo>
                    <a:pt x="88471" y="29367"/>
                  </a:lnTo>
                  <a:lnTo>
                    <a:pt x="26670" y="65647"/>
                  </a:lnTo>
                  <a:lnTo>
                    <a:pt x="12433" y="79479"/>
                  </a:lnTo>
                  <a:lnTo>
                    <a:pt x="2206" y="97325"/>
                  </a:lnTo>
                  <a:lnTo>
                    <a:pt x="0" y="116955"/>
                  </a:lnTo>
                  <a:lnTo>
                    <a:pt x="1050" y="127103"/>
                  </a:lnTo>
                  <a:lnTo>
                    <a:pt x="6429" y="135038"/>
                  </a:lnTo>
                  <a:lnTo>
                    <a:pt x="24884" y="146974"/>
                  </a:lnTo>
                  <a:lnTo>
                    <a:pt x="83265" y="156934"/>
                  </a:lnTo>
                  <a:lnTo>
                    <a:pt x="144883" y="168953"/>
                  </a:lnTo>
                  <a:lnTo>
                    <a:pt x="197132" y="182592"/>
                  </a:lnTo>
                  <a:lnTo>
                    <a:pt x="227392" y="198641"/>
                  </a:lnTo>
                  <a:lnTo>
                    <a:pt x="240463" y="214627"/>
                  </a:lnTo>
                  <a:lnTo>
                    <a:pt x="245586" y="223803"/>
                  </a:lnTo>
                  <a:lnTo>
                    <a:pt x="246662" y="233430"/>
                  </a:lnTo>
                  <a:lnTo>
                    <a:pt x="241619" y="253485"/>
                  </a:lnTo>
                  <a:lnTo>
                    <a:pt x="225625" y="278917"/>
                  </a:lnTo>
                  <a:lnTo>
                    <a:pt x="200479" y="301271"/>
                  </a:lnTo>
                  <a:lnTo>
                    <a:pt x="177809" y="309373"/>
                  </a:lnTo>
                  <a:lnTo>
                    <a:pt x="125127" y="314574"/>
                  </a:lnTo>
                  <a:lnTo>
                    <a:pt x="70830" y="315602"/>
                  </a:lnTo>
                  <a:lnTo>
                    <a:pt x="24206" y="3158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3834" y="810694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6403" y="58617"/>
                  </a:lnTo>
                  <a:lnTo>
                    <a:pt x="1265" y="120026"/>
                  </a:lnTo>
                  <a:lnTo>
                    <a:pt x="250" y="178430"/>
                  </a:lnTo>
                  <a:lnTo>
                    <a:pt x="74" y="214695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2248" y="63170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00704" y="829929"/>
              <a:ext cx="214798" cy="307149"/>
            </a:xfrm>
            <a:custGeom>
              <a:avLst/>
              <a:gdLst/>
              <a:ahLst/>
              <a:cxnLst/>
              <a:rect l="0" t="0" r="0" b="0"/>
              <a:pathLst>
                <a:path w="214798" h="307149">
                  <a:moveTo>
                    <a:pt x="0" y="75521"/>
                  </a:moveTo>
                  <a:lnTo>
                    <a:pt x="0" y="134138"/>
                  </a:lnTo>
                  <a:lnTo>
                    <a:pt x="1170" y="195548"/>
                  </a:lnTo>
                  <a:lnTo>
                    <a:pt x="11453" y="250832"/>
                  </a:lnTo>
                  <a:lnTo>
                    <a:pt x="15619" y="266911"/>
                  </a:lnTo>
                  <a:lnTo>
                    <a:pt x="15092" y="266285"/>
                  </a:lnTo>
                  <a:lnTo>
                    <a:pt x="13571" y="262359"/>
                  </a:lnTo>
                  <a:lnTo>
                    <a:pt x="11130" y="214030"/>
                  </a:lnTo>
                  <a:lnTo>
                    <a:pt x="10707" y="164004"/>
                  </a:lnTo>
                  <a:lnTo>
                    <a:pt x="10581" y="107588"/>
                  </a:lnTo>
                  <a:lnTo>
                    <a:pt x="12884" y="62536"/>
                  </a:lnTo>
                  <a:lnTo>
                    <a:pt x="21714" y="42064"/>
                  </a:lnTo>
                  <a:lnTo>
                    <a:pt x="39839" y="17385"/>
                  </a:lnTo>
                  <a:lnTo>
                    <a:pt x="65616" y="844"/>
                  </a:lnTo>
                  <a:lnTo>
                    <a:pt x="76500" y="0"/>
                  </a:lnTo>
                  <a:lnTo>
                    <a:pt x="101071" y="5301"/>
                  </a:lnTo>
                  <a:lnTo>
                    <a:pt x="124469" y="21696"/>
                  </a:lnTo>
                  <a:lnTo>
                    <a:pt x="145397" y="45750"/>
                  </a:lnTo>
                  <a:lnTo>
                    <a:pt x="177896" y="108852"/>
                  </a:lnTo>
                  <a:lnTo>
                    <a:pt x="201257" y="172052"/>
                  </a:lnTo>
                  <a:lnTo>
                    <a:pt x="214797" y="228427"/>
                  </a:lnTo>
                  <a:lnTo>
                    <a:pt x="211752" y="274571"/>
                  </a:lnTo>
                  <a:lnTo>
                    <a:pt x="210570" y="30714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58632" y="881179"/>
              <a:ext cx="417592" cy="455941"/>
            </a:xfrm>
            <a:custGeom>
              <a:avLst/>
              <a:gdLst/>
              <a:ahLst/>
              <a:cxnLst/>
              <a:rect l="0" t="0" r="0" b="0"/>
              <a:pathLst>
                <a:path w="417592" h="455941">
                  <a:moveTo>
                    <a:pt x="357969" y="140085"/>
                  </a:moveTo>
                  <a:lnTo>
                    <a:pt x="354849" y="85940"/>
                  </a:lnTo>
                  <a:lnTo>
                    <a:pt x="348393" y="61038"/>
                  </a:lnTo>
                  <a:lnTo>
                    <a:pt x="337725" y="42172"/>
                  </a:lnTo>
                  <a:lnTo>
                    <a:pt x="312976" y="18397"/>
                  </a:lnTo>
                  <a:lnTo>
                    <a:pt x="283416" y="2124"/>
                  </a:lnTo>
                  <a:lnTo>
                    <a:pt x="262833" y="0"/>
                  </a:lnTo>
                  <a:lnTo>
                    <a:pt x="241987" y="4125"/>
                  </a:lnTo>
                  <a:lnTo>
                    <a:pt x="221023" y="13758"/>
                  </a:lnTo>
                  <a:lnTo>
                    <a:pt x="206247" y="28957"/>
                  </a:lnTo>
                  <a:lnTo>
                    <a:pt x="187229" y="67311"/>
                  </a:lnTo>
                  <a:lnTo>
                    <a:pt x="175838" y="103834"/>
                  </a:lnTo>
                  <a:lnTo>
                    <a:pt x="176233" y="144292"/>
                  </a:lnTo>
                  <a:lnTo>
                    <a:pt x="188016" y="191479"/>
                  </a:lnTo>
                  <a:lnTo>
                    <a:pt x="206357" y="222773"/>
                  </a:lnTo>
                  <a:lnTo>
                    <a:pt x="223905" y="239616"/>
                  </a:lnTo>
                  <a:lnTo>
                    <a:pt x="246522" y="248662"/>
                  </a:lnTo>
                  <a:lnTo>
                    <a:pt x="259105" y="251074"/>
                  </a:lnTo>
                  <a:lnTo>
                    <a:pt x="279324" y="247515"/>
                  </a:lnTo>
                  <a:lnTo>
                    <a:pt x="316958" y="226166"/>
                  </a:lnTo>
                  <a:lnTo>
                    <a:pt x="342178" y="200685"/>
                  </a:lnTo>
                  <a:lnTo>
                    <a:pt x="358879" y="170909"/>
                  </a:lnTo>
                  <a:lnTo>
                    <a:pt x="363255" y="167653"/>
                  </a:lnTo>
                  <a:lnTo>
                    <a:pt x="367342" y="168992"/>
                  </a:lnTo>
                  <a:lnTo>
                    <a:pt x="371237" y="173394"/>
                  </a:lnTo>
                  <a:lnTo>
                    <a:pt x="389453" y="226851"/>
                  </a:lnTo>
                  <a:lnTo>
                    <a:pt x="409161" y="280966"/>
                  </a:lnTo>
                  <a:lnTo>
                    <a:pt x="417591" y="322727"/>
                  </a:lnTo>
                  <a:lnTo>
                    <a:pt x="414499" y="359148"/>
                  </a:lnTo>
                  <a:lnTo>
                    <a:pt x="406100" y="378216"/>
                  </a:lnTo>
                  <a:lnTo>
                    <a:pt x="400585" y="386576"/>
                  </a:lnTo>
                  <a:lnTo>
                    <a:pt x="370466" y="409521"/>
                  </a:lnTo>
                  <a:lnTo>
                    <a:pt x="326316" y="425548"/>
                  </a:lnTo>
                  <a:lnTo>
                    <a:pt x="270601" y="432117"/>
                  </a:lnTo>
                  <a:lnTo>
                    <a:pt x="209639" y="434063"/>
                  </a:lnTo>
                  <a:lnTo>
                    <a:pt x="152712" y="440229"/>
                  </a:lnTo>
                  <a:lnTo>
                    <a:pt x="93211" y="449465"/>
                  </a:lnTo>
                  <a:lnTo>
                    <a:pt x="30544" y="454661"/>
                  </a:lnTo>
                  <a:lnTo>
                    <a:pt x="0" y="4559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69326" y="598300"/>
              <a:ext cx="300166" cy="612478"/>
            </a:xfrm>
            <a:custGeom>
              <a:avLst/>
              <a:gdLst/>
              <a:ahLst/>
              <a:cxnLst/>
              <a:rect l="0" t="0" r="0" b="0"/>
              <a:pathLst>
                <a:path w="300166" h="612478">
                  <a:moveTo>
                    <a:pt x="0" y="528249"/>
                  </a:moveTo>
                  <a:lnTo>
                    <a:pt x="11453" y="470985"/>
                  </a:lnTo>
                  <a:lnTo>
                    <a:pt x="21331" y="418475"/>
                  </a:lnTo>
                  <a:lnTo>
                    <a:pt x="31666" y="355343"/>
                  </a:lnTo>
                  <a:lnTo>
                    <a:pt x="39018" y="294134"/>
                  </a:lnTo>
                  <a:lnTo>
                    <a:pt x="47092" y="237119"/>
                  </a:lnTo>
                  <a:lnTo>
                    <a:pt x="51546" y="181316"/>
                  </a:lnTo>
                  <a:lnTo>
                    <a:pt x="53488" y="128706"/>
                  </a:lnTo>
                  <a:lnTo>
                    <a:pt x="67254" y="66452"/>
                  </a:lnTo>
                  <a:lnTo>
                    <a:pt x="70572" y="62457"/>
                  </a:lnTo>
                  <a:lnTo>
                    <a:pt x="73954" y="63303"/>
                  </a:lnTo>
                  <a:lnTo>
                    <a:pt x="77379" y="67377"/>
                  </a:lnTo>
                  <a:lnTo>
                    <a:pt x="86446" y="123381"/>
                  </a:lnTo>
                  <a:lnTo>
                    <a:pt x="95413" y="171982"/>
                  </a:lnTo>
                  <a:lnTo>
                    <a:pt x="108925" y="229628"/>
                  </a:lnTo>
                  <a:lnTo>
                    <a:pt x="124951" y="258314"/>
                  </a:lnTo>
                  <a:lnTo>
                    <a:pt x="133603" y="262895"/>
                  </a:lnTo>
                  <a:lnTo>
                    <a:pt x="155696" y="264864"/>
                  </a:lnTo>
                  <a:lnTo>
                    <a:pt x="165798" y="261412"/>
                  </a:lnTo>
                  <a:lnTo>
                    <a:pt x="183262" y="248218"/>
                  </a:lnTo>
                  <a:lnTo>
                    <a:pt x="213538" y="201576"/>
                  </a:lnTo>
                  <a:lnTo>
                    <a:pt x="233806" y="154076"/>
                  </a:lnTo>
                  <a:lnTo>
                    <a:pt x="247741" y="104128"/>
                  </a:lnTo>
                  <a:lnTo>
                    <a:pt x="266049" y="47855"/>
                  </a:lnTo>
                  <a:lnTo>
                    <a:pt x="286259" y="2598"/>
                  </a:lnTo>
                  <a:lnTo>
                    <a:pt x="289106" y="0"/>
                  </a:lnTo>
                  <a:lnTo>
                    <a:pt x="291003" y="2948"/>
                  </a:lnTo>
                  <a:lnTo>
                    <a:pt x="294049" y="52479"/>
                  </a:lnTo>
                  <a:lnTo>
                    <a:pt x="300165" y="109639"/>
                  </a:lnTo>
                  <a:lnTo>
                    <a:pt x="299913" y="153467"/>
                  </a:lnTo>
                  <a:lnTo>
                    <a:pt x="296314" y="214821"/>
                  </a:lnTo>
                  <a:lnTo>
                    <a:pt x="295097" y="277474"/>
                  </a:lnTo>
                  <a:lnTo>
                    <a:pt x="294887" y="337482"/>
                  </a:lnTo>
                  <a:lnTo>
                    <a:pt x="289235" y="390357"/>
                  </a:lnTo>
                  <a:lnTo>
                    <a:pt x="285250" y="450145"/>
                  </a:lnTo>
                  <a:lnTo>
                    <a:pt x="287583" y="503895"/>
                  </a:lnTo>
                  <a:lnTo>
                    <a:pt x="293373" y="559833"/>
                  </a:lnTo>
                  <a:lnTo>
                    <a:pt x="294798" y="6124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31577" y="947564"/>
              <a:ext cx="220950" cy="253198"/>
            </a:xfrm>
            <a:custGeom>
              <a:avLst/>
              <a:gdLst/>
              <a:ahLst/>
              <a:cxnLst/>
              <a:rect l="0" t="0" r="0" b="0"/>
              <a:pathLst>
                <a:path w="220950" h="253198">
                  <a:moveTo>
                    <a:pt x="143117" y="0"/>
                  </a:moveTo>
                  <a:lnTo>
                    <a:pt x="84500" y="5590"/>
                  </a:lnTo>
                  <a:lnTo>
                    <a:pt x="49710" y="20244"/>
                  </a:lnTo>
                  <a:lnTo>
                    <a:pt x="31023" y="39023"/>
                  </a:lnTo>
                  <a:lnTo>
                    <a:pt x="10468" y="75903"/>
                  </a:lnTo>
                  <a:lnTo>
                    <a:pt x="2274" y="105095"/>
                  </a:lnTo>
                  <a:lnTo>
                    <a:pt x="0" y="158651"/>
                  </a:lnTo>
                  <a:lnTo>
                    <a:pt x="13105" y="202856"/>
                  </a:lnTo>
                  <a:lnTo>
                    <a:pt x="32975" y="231811"/>
                  </a:lnTo>
                  <a:lnTo>
                    <a:pt x="50881" y="247697"/>
                  </a:lnTo>
                  <a:lnTo>
                    <a:pt x="76777" y="253197"/>
                  </a:lnTo>
                  <a:lnTo>
                    <a:pt x="105444" y="250573"/>
                  </a:lnTo>
                  <a:lnTo>
                    <a:pt x="152443" y="229824"/>
                  </a:lnTo>
                  <a:lnTo>
                    <a:pt x="172998" y="214448"/>
                  </a:lnTo>
                  <a:lnTo>
                    <a:pt x="196555" y="179484"/>
                  </a:lnTo>
                  <a:lnTo>
                    <a:pt x="215587" y="125748"/>
                  </a:lnTo>
                  <a:lnTo>
                    <a:pt x="220949" y="98002"/>
                  </a:lnTo>
                  <a:lnTo>
                    <a:pt x="219433" y="70073"/>
                  </a:lnTo>
                  <a:lnTo>
                    <a:pt x="211740" y="48301"/>
                  </a:lnTo>
                  <a:lnTo>
                    <a:pt x="187738" y="15260"/>
                  </a:lnTo>
                  <a:lnTo>
                    <a:pt x="178713" y="11344"/>
                  </a:lnTo>
                  <a:lnTo>
                    <a:pt x="132588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7331" y="640286"/>
              <a:ext cx="225075" cy="608486"/>
            </a:xfrm>
            <a:custGeom>
              <a:avLst/>
              <a:gdLst/>
              <a:ahLst/>
              <a:cxnLst/>
              <a:rect l="0" t="0" r="0" b="0"/>
              <a:pathLst>
                <a:path w="225075" h="608486">
                  <a:moveTo>
                    <a:pt x="172690" y="380978"/>
                  </a:moveTo>
                  <a:lnTo>
                    <a:pt x="161511" y="364210"/>
                  </a:lnTo>
                  <a:lnTo>
                    <a:pt x="146664" y="352858"/>
                  </a:lnTo>
                  <a:lnTo>
                    <a:pt x="137792" y="348194"/>
                  </a:lnTo>
                  <a:lnTo>
                    <a:pt x="128367" y="347423"/>
                  </a:lnTo>
                  <a:lnTo>
                    <a:pt x="108537" y="352807"/>
                  </a:lnTo>
                  <a:lnTo>
                    <a:pt x="77642" y="368991"/>
                  </a:lnTo>
                  <a:lnTo>
                    <a:pt x="29391" y="427364"/>
                  </a:lnTo>
                  <a:lnTo>
                    <a:pt x="9246" y="474455"/>
                  </a:lnTo>
                  <a:lnTo>
                    <a:pt x="0" y="515000"/>
                  </a:lnTo>
                  <a:lnTo>
                    <a:pt x="6170" y="567502"/>
                  </a:lnTo>
                  <a:lnTo>
                    <a:pt x="9034" y="579027"/>
                  </a:lnTo>
                  <a:lnTo>
                    <a:pt x="21575" y="598071"/>
                  </a:lnTo>
                  <a:lnTo>
                    <a:pt x="29832" y="606425"/>
                  </a:lnTo>
                  <a:lnTo>
                    <a:pt x="38847" y="608485"/>
                  </a:lnTo>
                  <a:lnTo>
                    <a:pt x="48366" y="606349"/>
                  </a:lnTo>
                  <a:lnTo>
                    <a:pt x="78531" y="586575"/>
                  </a:lnTo>
                  <a:lnTo>
                    <a:pt x="109696" y="552250"/>
                  </a:lnTo>
                  <a:lnTo>
                    <a:pt x="140489" y="499427"/>
                  </a:lnTo>
                  <a:lnTo>
                    <a:pt x="161618" y="441376"/>
                  </a:lnTo>
                  <a:lnTo>
                    <a:pt x="186873" y="380829"/>
                  </a:lnTo>
                  <a:lnTo>
                    <a:pt x="200491" y="327613"/>
                  </a:lnTo>
                  <a:lnTo>
                    <a:pt x="209116" y="272041"/>
                  </a:lnTo>
                  <a:lnTo>
                    <a:pt x="220916" y="216003"/>
                  </a:lnTo>
                  <a:lnTo>
                    <a:pt x="224460" y="153635"/>
                  </a:lnTo>
                  <a:lnTo>
                    <a:pt x="225074" y="101097"/>
                  </a:lnTo>
                  <a:lnTo>
                    <a:pt x="219692" y="41423"/>
                  </a:lnTo>
                  <a:lnTo>
                    <a:pt x="210663" y="4288"/>
                  </a:lnTo>
                  <a:lnTo>
                    <a:pt x="207363" y="0"/>
                  </a:lnTo>
                  <a:lnTo>
                    <a:pt x="203994" y="651"/>
                  </a:lnTo>
                  <a:lnTo>
                    <a:pt x="200578" y="4594"/>
                  </a:lnTo>
                  <a:lnTo>
                    <a:pt x="191526" y="62467"/>
                  </a:lnTo>
                  <a:lnTo>
                    <a:pt x="184859" y="123480"/>
                  </a:lnTo>
                  <a:lnTo>
                    <a:pt x="183704" y="171451"/>
                  </a:lnTo>
                  <a:lnTo>
                    <a:pt x="183362" y="232068"/>
                  </a:lnTo>
                  <a:lnTo>
                    <a:pt x="183261" y="285124"/>
                  </a:lnTo>
                  <a:lnTo>
                    <a:pt x="190462" y="340077"/>
                  </a:lnTo>
                  <a:lnTo>
                    <a:pt x="193943" y="392646"/>
                  </a:lnTo>
                  <a:lnTo>
                    <a:pt x="201887" y="453516"/>
                  </a:lnTo>
                  <a:lnTo>
                    <a:pt x="211196" y="512799"/>
                  </a:lnTo>
                  <a:lnTo>
                    <a:pt x="214803" y="52837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26660" y="959104"/>
              <a:ext cx="250530" cy="275744"/>
            </a:xfrm>
            <a:custGeom>
              <a:avLst/>
              <a:gdLst/>
              <a:ahLst/>
              <a:cxnLst/>
              <a:rect l="0" t="0" r="0" b="0"/>
              <a:pathLst>
                <a:path w="250530" h="275744">
                  <a:moveTo>
                    <a:pt x="90231" y="114802"/>
                  </a:moveTo>
                  <a:lnTo>
                    <a:pt x="144375" y="106469"/>
                  </a:lnTo>
                  <a:lnTo>
                    <a:pt x="193733" y="99118"/>
                  </a:lnTo>
                  <a:lnTo>
                    <a:pt x="226573" y="84159"/>
                  </a:lnTo>
                  <a:lnTo>
                    <a:pt x="241684" y="68428"/>
                  </a:lnTo>
                  <a:lnTo>
                    <a:pt x="247352" y="59319"/>
                  </a:lnTo>
                  <a:lnTo>
                    <a:pt x="250529" y="39840"/>
                  </a:lnTo>
                  <a:lnTo>
                    <a:pt x="249739" y="29733"/>
                  </a:lnTo>
                  <a:lnTo>
                    <a:pt x="239502" y="12263"/>
                  </a:lnTo>
                  <a:lnTo>
                    <a:pt x="231859" y="4329"/>
                  </a:lnTo>
                  <a:lnTo>
                    <a:pt x="220914" y="209"/>
                  </a:lnTo>
                  <a:lnTo>
                    <a:pt x="178735" y="0"/>
                  </a:lnTo>
                  <a:lnTo>
                    <a:pt x="136082" y="9687"/>
                  </a:lnTo>
                  <a:lnTo>
                    <a:pt x="79747" y="43216"/>
                  </a:lnTo>
                  <a:lnTo>
                    <a:pt x="34738" y="78045"/>
                  </a:lnTo>
                  <a:lnTo>
                    <a:pt x="10747" y="111450"/>
                  </a:lnTo>
                  <a:lnTo>
                    <a:pt x="0" y="150984"/>
                  </a:lnTo>
                  <a:lnTo>
                    <a:pt x="2404" y="192333"/>
                  </a:lnTo>
                  <a:lnTo>
                    <a:pt x="13762" y="217111"/>
                  </a:lnTo>
                  <a:lnTo>
                    <a:pt x="39888" y="247671"/>
                  </a:lnTo>
                  <a:lnTo>
                    <a:pt x="69855" y="268425"/>
                  </a:lnTo>
                  <a:lnTo>
                    <a:pt x="80157" y="273369"/>
                  </a:lnTo>
                  <a:lnTo>
                    <a:pt x="100961" y="275743"/>
                  </a:lnTo>
                  <a:lnTo>
                    <a:pt x="132345" y="27273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01160" y="621181"/>
              <a:ext cx="52643" cy="631711"/>
            </a:xfrm>
            <a:custGeom>
              <a:avLst/>
              <a:gdLst/>
              <a:ahLst/>
              <a:cxnLst/>
              <a:rect l="0" t="0" r="0" b="0"/>
              <a:pathLst>
                <a:path w="52643" h="631711">
                  <a:moveTo>
                    <a:pt x="52642" y="0"/>
                  </a:moveTo>
                  <a:lnTo>
                    <a:pt x="35875" y="16767"/>
                  </a:lnTo>
                  <a:lnTo>
                    <a:pt x="15578" y="75582"/>
                  </a:lnTo>
                  <a:lnTo>
                    <a:pt x="3424" y="127754"/>
                  </a:lnTo>
                  <a:lnTo>
                    <a:pt x="677" y="182773"/>
                  </a:lnTo>
                  <a:lnTo>
                    <a:pt x="134" y="239871"/>
                  </a:lnTo>
                  <a:lnTo>
                    <a:pt x="27" y="303142"/>
                  </a:lnTo>
                  <a:lnTo>
                    <a:pt x="5" y="366636"/>
                  </a:lnTo>
                  <a:lnTo>
                    <a:pt x="1" y="427098"/>
                  </a:lnTo>
                  <a:lnTo>
                    <a:pt x="0" y="484101"/>
                  </a:lnTo>
                  <a:lnTo>
                    <a:pt x="0" y="546011"/>
                  </a:lnTo>
                  <a:lnTo>
                    <a:pt x="7236" y="602650"/>
                  </a:lnTo>
                  <a:lnTo>
                    <a:pt x="10528" y="63171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69387" y="960288"/>
              <a:ext cx="301018" cy="359984"/>
            </a:xfrm>
            <a:custGeom>
              <a:avLst/>
              <a:gdLst/>
              <a:ahLst/>
              <a:cxnLst/>
              <a:rect l="0" t="0" r="0" b="0"/>
              <a:pathLst>
                <a:path w="301018" h="359984">
                  <a:moveTo>
                    <a:pt x="231856" y="8333"/>
                  </a:moveTo>
                  <a:lnTo>
                    <a:pt x="194378" y="0"/>
                  </a:lnTo>
                  <a:lnTo>
                    <a:pt x="137366" y="3828"/>
                  </a:lnTo>
                  <a:lnTo>
                    <a:pt x="80524" y="24254"/>
                  </a:lnTo>
                  <a:lnTo>
                    <a:pt x="21957" y="65820"/>
                  </a:lnTo>
                  <a:lnTo>
                    <a:pt x="5596" y="84186"/>
                  </a:lnTo>
                  <a:lnTo>
                    <a:pt x="1468" y="95167"/>
                  </a:lnTo>
                  <a:lnTo>
                    <a:pt x="0" y="119845"/>
                  </a:lnTo>
                  <a:lnTo>
                    <a:pt x="3586" y="129468"/>
                  </a:lnTo>
                  <a:lnTo>
                    <a:pt x="16929" y="143279"/>
                  </a:lnTo>
                  <a:lnTo>
                    <a:pt x="49761" y="157632"/>
                  </a:lnTo>
                  <a:lnTo>
                    <a:pt x="111182" y="165726"/>
                  </a:lnTo>
                  <a:lnTo>
                    <a:pt x="161136" y="174161"/>
                  </a:lnTo>
                  <a:lnTo>
                    <a:pt x="220530" y="187492"/>
                  </a:lnTo>
                  <a:lnTo>
                    <a:pt x="246710" y="196754"/>
                  </a:lnTo>
                  <a:lnTo>
                    <a:pt x="274602" y="221699"/>
                  </a:lnTo>
                  <a:lnTo>
                    <a:pt x="290238" y="241203"/>
                  </a:lnTo>
                  <a:lnTo>
                    <a:pt x="298748" y="264689"/>
                  </a:lnTo>
                  <a:lnTo>
                    <a:pt x="301017" y="277503"/>
                  </a:lnTo>
                  <a:lnTo>
                    <a:pt x="297300" y="297980"/>
                  </a:lnTo>
                  <a:lnTo>
                    <a:pt x="286679" y="314880"/>
                  </a:lnTo>
                  <a:lnTo>
                    <a:pt x="270260" y="330190"/>
                  </a:lnTo>
                  <a:lnTo>
                    <a:pt x="214312" y="350677"/>
                  </a:lnTo>
                  <a:lnTo>
                    <a:pt x="166477" y="359983"/>
                  </a:lnTo>
                  <a:lnTo>
                    <a:pt x="108328" y="353832"/>
                  </a:lnTo>
                  <a:lnTo>
                    <a:pt x="56825" y="344670"/>
                  </a:lnTo>
                  <a:lnTo>
                    <a:pt x="10758" y="3347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1306276" y="1904763"/>
            <a:ext cx="2947238" cy="1337256"/>
            <a:chOff x="1306276" y="1904763"/>
            <a:chExt cx="2947238" cy="1337256"/>
          </a:xfrm>
        </p:grpSpPr>
        <p:sp>
          <p:nvSpPr>
            <p:cNvPr id="15" name="Freeform 14"/>
            <p:cNvSpPr/>
            <p:nvPr/>
          </p:nvSpPr>
          <p:spPr>
            <a:xfrm>
              <a:off x="1306276" y="1904763"/>
              <a:ext cx="890684" cy="844858"/>
            </a:xfrm>
            <a:custGeom>
              <a:avLst/>
              <a:gdLst/>
              <a:ahLst/>
              <a:cxnLst/>
              <a:rect l="0" t="0" r="0" b="0"/>
              <a:pathLst>
                <a:path w="890684" h="844858">
                  <a:moveTo>
                    <a:pt x="83485" y="106180"/>
                  </a:moveTo>
                  <a:lnTo>
                    <a:pt x="75152" y="143658"/>
                  </a:lnTo>
                  <a:lnTo>
                    <a:pt x="73390" y="200670"/>
                  </a:lnTo>
                  <a:lnTo>
                    <a:pt x="80278" y="259852"/>
                  </a:lnTo>
                  <a:lnTo>
                    <a:pt x="82852" y="316602"/>
                  </a:lnTo>
                  <a:lnTo>
                    <a:pt x="88949" y="372872"/>
                  </a:lnTo>
                  <a:lnTo>
                    <a:pt x="93013" y="430218"/>
                  </a:lnTo>
                  <a:lnTo>
                    <a:pt x="93816" y="493538"/>
                  </a:lnTo>
                  <a:lnTo>
                    <a:pt x="97075" y="540317"/>
                  </a:lnTo>
                  <a:lnTo>
                    <a:pt x="102330" y="591222"/>
                  </a:lnTo>
                  <a:lnTo>
                    <a:pt x="107006" y="640230"/>
                  </a:lnTo>
                  <a:lnTo>
                    <a:pt x="113478" y="698712"/>
                  </a:lnTo>
                  <a:lnTo>
                    <a:pt x="114756" y="756494"/>
                  </a:lnTo>
                  <a:lnTo>
                    <a:pt x="115009" y="819900"/>
                  </a:lnTo>
                  <a:lnTo>
                    <a:pt x="115029" y="834677"/>
                  </a:lnTo>
                  <a:lnTo>
                    <a:pt x="117383" y="842189"/>
                  </a:lnTo>
                  <a:lnTo>
                    <a:pt x="121291" y="844857"/>
                  </a:lnTo>
                  <a:lnTo>
                    <a:pt x="172303" y="831869"/>
                  </a:lnTo>
                  <a:lnTo>
                    <a:pt x="230361" y="818455"/>
                  </a:lnTo>
                  <a:lnTo>
                    <a:pt x="290919" y="805709"/>
                  </a:lnTo>
                  <a:lnTo>
                    <a:pt x="339659" y="802438"/>
                  </a:lnTo>
                  <a:lnTo>
                    <a:pt x="398643" y="801333"/>
                  </a:lnTo>
                  <a:lnTo>
                    <a:pt x="455355" y="801114"/>
                  </a:lnTo>
                  <a:lnTo>
                    <a:pt x="512787" y="795005"/>
                  </a:lnTo>
                  <a:lnTo>
                    <a:pt x="576124" y="796398"/>
                  </a:lnTo>
                  <a:lnTo>
                    <a:pt x="622906" y="792270"/>
                  </a:lnTo>
                  <a:lnTo>
                    <a:pt x="679938" y="796464"/>
                  </a:lnTo>
                  <a:lnTo>
                    <a:pt x="733404" y="800153"/>
                  </a:lnTo>
                  <a:lnTo>
                    <a:pt x="789025" y="800881"/>
                  </a:lnTo>
                  <a:lnTo>
                    <a:pt x="845072" y="801025"/>
                  </a:lnTo>
                  <a:lnTo>
                    <a:pt x="866895" y="794806"/>
                  </a:lnTo>
                  <a:lnTo>
                    <a:pt x="875990" y="789871"/>
                  </a:lnTo>
                  <a:lnTo>
                    <a:pt x="882053" y="780733"/>
                  </a:lnTo>
                  <a:lnTo>
                    <a:pt x="890586" y="741095"/>
                  </a:lnTo>
                  <a:lnTo>
                    <a:pt x="890350" y="685187"/>
                  </a:lnTo>
                  <a:lnTo>
                    <a:pt x="884974" y="629083"/>
                  </a:lnTo>
                  <a:lnTo>
                    <a:pt x="883912" y="572940"/>
                  </a:lnTo>
                  <a:lnTo>
                    <a:pt x="883703" y="516790"/>
                  </a:lnTo>
                  <a:lnTo>
                    <a:pt x="883661" y="460639"/>
                  </a:lnTo>
                  <a:lnTo>
                    <a:pt x="882483" y="397251"/>
                  </a:lnTo>
                  <a:lnTo>
                    <a:pt x="878438" y="338457"/>
                  </a:lnTo>
                  <a:lnTo>
                    <a:pt x="882621" y="276194"/>
                  </a:lnTo>
                  <a:lnTo>
                    <a:pt x="890683" y="223211"/>
                  </a:lnTo>
                  <a:lnTo>
                    <a:pt x="890369" y="172017"/>
                  </a:lnTo>
                  <a:lnTo>
                    <a:pt x="884978" y="122174"/>
                  </a:lnTo>
                  <a:lnTo>
                    <a:pt x="883913" y="60033"/>
                  </a:lnTo>
                  <a:lnTo>
                    <a:pt x="883768" y="30298"/>
                  </a:lnTo>
                  <a:lnTo>
                    <a:pt x="880219" y="19327"/>
                  </a:lnTo>
                  <a:lnTo>
                    <a:pt x="866918" y="4017"/>
                  </a:lnTo>
                  <a:lnTo>
                    <a:pt x="858458" y="637"/>
                  </a:lnTo>
                  <a:lnTo>
                    <a:pt x="839699" y="0"/>
                  </a:lnTo>
                  <a:lnTo>
                    <a:pt x="785533" y="9110"/>
                  </a:lnTo>
                  <a:lnTo>
                    <a:pt x="726667" y="19524"/>
                  </a:lnTo>
                  <a:lnTo>
                    <a:pt x="677557" y="32694"/>
                  </a:lnTo>
                  <a:lnTo>
                    <a:pt x="629174" y="39952"/>
                  </a:lnTo>
                  <a:lnTo>
                    <a:pt x="571601" y="47994"/>
                  </a:lnTo>
                  <a:lnTo>
                    <a:pt x="509416" y="61140"/>
                  </a:lnTo>
                  <a:lnTo>
                    <a:pt x="455009" y="69077"/>
                  </a:lnTo>
                  <a:lnTo>
                    <a:pt x="402061" y="73505"/>
                  </a:lnTo>
                  <a:lnTo>
                    <a:pt x="343422" y="77498"/>
                  </a:lnTo>
                  <a:lnTo>
                    <a:pt x="293085" y="82864"/>
                  </a:lnTo>
                  <a:lnTo>
                    <a:pt x="241125" y="84453"/>
                  </a:lnTo>
                  <a:lnTo>
                    <a:pt x="191805" y="84924"/>
                  </a:lnTo>
                  <a:lnTo>
                    <a:pt x="144436" y="85064"/>
                  </a:lnTo>
                  <a:lnTo>
                    <a:pt x="81617" y="85111"/>
                  </a:lnTo>
                  <a:lnTo>
                    <a:pt x="26488" y="87460"/>
                  </a:lnTo>
                  <a:lnTo>
                    <a:pt x="7070" y="96300"/>
                  </a:lnTo>
                  <a:lnTo>
                    <a:pt x="2126" y="103103"/>
                  </a:lnTo>
                  <a:lnTo>
                    <a:pt x="0" y="111147"/>
                  </a:lnTo>
                  <a:lnTo>
                    <a:pt x="2597" y="139237"/>
                  </a:lnTo>
                  <a:lnTo>
                    <a:pt x="14905" y="190601"/>
                  </a:lnTo>
                  <a:lnTo>
                    <a:pt x="9786" y="23252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26839" y="218992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0368" y="9065"/>
                  </a:lnTo>
                  <a:lnTo>
                    <a:pt x="58958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79481" y="2337326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78846" y="7236"/>
                  </a:lnTo>
                  <a:lnTo>
                    <a:pt x="2263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48062" y="1958300"/>
              <a:ext cx="10529" cy="610654"/>
            </a:xfrm>
            <a:custGeom>
              <a:avLst/>
              <a:gdLst/>
              <a:ahLst/>
              <a:cxnLst/>
              <a:rect l="0" t="0" r="0" b="0"/>
              <a:pathLst>
                <a:path w="10529" h="610654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9664"/>
                  </a:lnTo>
                  <a:lnTo>
                    <a:pt x="0" y="236118"/>
                  </a:lnTo>
                  <a:lnTo>
                    <a:pt x="0" y="291839"/>
                  </a:lnTo>
                  <a:lnTo>
                    <a:pt x="0" y="350853"/>
                  </a:lnTo>
                  <a:lnTo>
                    <a:pt x="3119" y="407333"/>
                  </a:lnTo>
                  <a:lnTo>
                    <a:pt x="7235" y="451269"/>
                  </a:lnTo>
                  <a:lnTo>
                    <a:pt x="9553" y="513125"/>
                  </a:lnTo>
                  <a:lnTo>
                    <a:pt x="10336" y="574014"/>
                  </a:lnTo>
                  <a:lnTo>
                    <a:pt x="10528" y="61065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32082" y="2852027"/>
              <a:ext cx="165744" cy="389992"/>
            </a:xfrm>
            <a:custGeom>
              <a:avLst/>
              <a:gdLst/>
              <a:ahLst/>
              <a:cxnLst/>
              <a:rect l="0" t="0" r="0" b="0"/>
              <a:pathLst>
                <a:path w="165744" h="389992">
                  <a:moveTo>
                    <a:pt x="0" y="117009"/>
                  </a:moveTo>
                  <a:lnTo>
                    <a:pt x="5590" y="175626"/>
                  </a:lnTo>
                  <a:lnTo>
                    <a:pt x="14655" y="227184"/>
                  </a:lnTo>
                  <a:lnTo>
                    <a:pt x="19160" y="286914"/>
                  </a:lnTo>
                  <a:lnTo>
                    <a:pt x="20495" y="343476"/>
                  </a:lnTo>
                  <a:lnTo>
                    <a:pt x="27012" y="389991"/>
                  </a:lnTo>
                  <a:lnTo>
                    <a:pt x="14499" y="345705"/>
                  </a:lnTo>
                  <a:lnTo>
                    <a:pt x="8194" y="294721"/>
                  </a:lnTo>
                  <a:lnTo>
                    <a:pt x="4812" y="266182"/>
                  </a:lnTo>
                  <a:lnTo>
                    <a:pt x="5934" y="206440"/>
                  </a:lnTo>
                  <a:lnTo>
                    <a:pt x="1172" y="148972"/>
                  </a:lnTo>
                  <a:lnTo>
                    <a:pt x="348" y="98533"/>
                  </a:lnTo>
                  <a:lnTo>
                    <a:pt x="11282" y="52133"/>
                  </a:lnTo>
                  <a:lnTo>
                    <a:pt x="29191" y="29294"/>
                  </a:lnTo>
                  <a:lnTo>
                    <a:pt x="62462" y="6401"/>
                  </a:lnTo>
                  <a:lnTo>
                    <a:pt x="73227" y="1156"/>
                  </a:lnTo>
                  <a:lnTo>
                    <a:pt x="82743" y="0"/>
                  </a:lnTo>
                  <a:lnTo>
                    <a:pt x="99556" y="4953"/>
                  </a:lnTo>
                  <a:lnTo>
                    <a:pt x="143695" y="40438"/>
                  </a:lnTo>
                  <a:lnTo>
                    <a:pt x="159300" y="66635"/>
                  </a:lnTo>
                  <a:lnTo>
                    <a:pt x="165743" y="102213"/>
                  </a:lnTo>
                  <a:lnTo>
                    <a:pt x="162063" y="136801"/>
                  </a:lnTo>
                  <a:lnTo>
                    <a:pt x="153527" y="155441"/>
                  </a:lnTo>
                  <a:lnTo>
                    <a:pt x="147975" y="163687"/>
                  </a:lnTo>
                  <a:lnTo>
                    <a:pt x="132447" y="175970"/>
                  </a:lnTo>
                  <a:lnTo>
                    <a:pt x="73311" y="200867"/>
                  </a:lnTo>
                  <a:lnTo>
                    <a:pt x="31586" y="21176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81436" y="2889747"/>
              <a:ext cx="243036" cy="213248"/>
            </a:xfrm>
            <a:custGeom>
              <a:avLst/>
              <a:gdLst/>
              <a:ahLst/>
              <a:cxnLst/>
              <a:rect l="0" t="0" r="0" b="0"/>
              <a:pathLst>
                <a:path w="243036" h="213248">
                  <a:moveTo>
                    <a:pt x="140201" y="5589"/>
                  </a:moveTo>
                  <a:lnTo>
                    <a:pt x="123433" y="0"/>
                  </a:lnTo>
                  <a:lnTo>
                    <a:pt x="90649" y="2113"/>
                  </a:lnTo>
                  <a:lnTo>
                    <a:pt x="70995" y="10284"/>
                  </a:lnTo>
                  <a:lnTo>
                    <a:pt x="54460" y="22883"/>
                  </a:lnTo>
                  <a:lnTo>
                    <a:pt x="11695" y="72647"/>
                  </a:lnTo>
                  <a:lnTo>
                    <a:pt x="1979" y="91545"/>
                  </a:lnTo>
                  <a:lnTo>
                    <a:pt x="0" y="114762"/>
                  </a:lnTo>
                  <a:lnTo>
                    <a:pt x="8262" y="162205"/>
                  </a:lnTo>
                  <a:lnTo>
                    <a:pt x="20730" y="180871"/>
                  </a:lnTo>
                  <a:lnTo>
                    <a:pt x="37970" y="195796"/>
                  </a:lnTo>
                  <a:lnTo>
                    <a:pt x="57330" y="206329"/>
                  </a:lnTo>
                  <a:lnTo>
                    <a:pt x="99139" y="213247"/>
                  </a:lnTo>
                  <a:lnTo>
                    <a:pt x="148858" y="207179"/>
                  </a:lnTo>
                  <a:lnTo>
                    <a:pt x="192474" y="191595"/>
                  </a:lnTo>
                  <a:lnTo>
                    <a:pt x="203125" y="185745"/>
                  </a:lnTo>
                  <a:lnTo>
                    <a:pt x="218080" y="169887"/>
                  </a:lnTo>
                  <a:lnTo>
                    <a:pt x="237213" y="131110"/>
                  </a:lnTo>
                  <a:lnTo>
                    <a:pt x="243035" y="94513"/>
                  </a:lnTo>
                  <a:lnTo>
                    <a:pt x="238157" y="73967"/>
                  </a:lnTo>
                  <a:lnTo>
                    <a:pt x="233581" y="65213"/>
                  </a:lnTo>
                  <a:lnTo>
                    <a:pt x="219138" y="52366"/>
                  </a:lnTo>
                  <a:lnTo>
                    <a:pt x="175681" y="34586"/>
                  </a:lnTo>
                  <a:lnTo>
                    <a:pt x="129672" y="2664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52659" y="2881789"/>
              <a:ext cx="167183" cy="187488"/>
            </a:xfrm>
            <a:custGeom>
              <a:avLst/>
              <a:gdLst/>
              <a:ahLst/>
              <a:cxnLst/>
              <a:rect l="0" t="0" r="0" b="0"/>
              <a:pathLst>
                <a:path w="167183" h="187488">
                  <a:moveTo>
                    <a:pt x="137475" y="13547"/>
                  </a:moveTo>
                  <a:lnTo>
                    <a:pt x="120708" y="2369"/>
                  </a:lnTo>
                  <a:lnTo>
                    <a:pt x="96878" y="0"/>
                  </a:lnTo>
                  <a:lnTo>
                    <a:pt x="69129" y="4017"/>
                  </a:lnTo>
                  <a:lnTo>
                    <a:pt x="34946" y="19432"/>
                  </a:lnTo>
                  <a:lnTo>
                    <a:pt x="17427" y="32151"/>
                  </a:lnTo>
                  <a:lnTo>
                    <a:pt x="4962" y="48722"/>
                  </a:lnTo>
                  <a:lnTo>
                    <a:pt x="0" y="58054"/>
                  </a:lnTo>
                  <a:lnTo>
                    <a:pt x="201" y="66615"/>
                  </a:lnTo>
                  <a:lnTo>
                    <a:pt x="3846" y="74662"/>
                  </a:lnTo>
                  <a:lnTo>
                    <a:pt x="9784" y="82367"/>
                  </a:lnTo>
                  <a:lnTo>
                    <a:pt x="28861" y="94047"/>
                  </a:lnTo>
                  <a:lnTo>
                    <a:pt x="79236" y="111077"/>
                  </a:lnTo>
                  <a:lnTo>
                    <a:pt x="133077" y="125706"/>
                  </a:lnTo>
                  <a:lnTo>
                    <a:pt x="156577" y="132806"/>
                  </a:lnTo>
                  <a:lnTo>
                    <a:pt x="163078" y="138676"/>
                  </a:lnTo>
                  <a:lnTo>
                    <a:pt x="166242" y="146100"/>
                  </a:lnTo>
                  <a:lnTo>
                    <a:pt x="167182" y="154558"/>
                  </a:lnTo>
                  <a:lnTo>
                    <a:pt x="164299" y="161367"/>
                  </a:lnTo>
                  <a:lnTo>
                    <a:pt x="151736" y="172052"/>
                  </a:lnTo>
                  <a:lnTo>
                    <a:pt x="88328" y="183813"/>
                  </a:lnTo>
                  <a:lnTo>
                    <a:pt x="67669" y="187487"/>
                  </a:lnTo>
                  <a:lnTo>
                    <a:pt x="42719" y="182003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31944" y="293745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3465" y="95000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337533" y="281110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503216" y="2779523"/>
              <a:ext cx="23831" cy="284270"/>
            </a:xfrm>
            <a:custGeom>
              <a:avLst/>
              <a:gdLst/>
              <a:ahLst/>
              <a:cxnLst/>
              <a:rect l="0" t="0" r="0" b="0"/>
              <a:pathLst>
                <a:path w="23831" h="284270">
                  <a:moveTo>
                    <a:pt x="13302" y="0"/>
                  </a:moveTo>
                  <a:lnTo>
                    <a:pt x="10962" y="34792"/>
                  </a:lnTo>
                  <a:lnTo>
                    <a:pt x="0" y="80239"/>
                  </a:lnTo>
                  <a:lnTo>
                    <a:pt x="2602" y="129579"/>
                  </a:lnTo>
                  <a:lnTo>
                    <a:pt x="13961" y="188766"/>
                  </a:lnTo>
                  <a:lnTo>
                    <a:pt x="21881" y="245517"/>
                  </a:lnTo>
                  <a:lnTo>
                    <a:pt x="23830" y="28426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21761" y="2895336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2249" y="0"/>
                  </a:lnTo>
                  <a:lnTo>
                    <a:pt x="82859" y="0"/>
                  </a:lnTo>
                  <a:lnTo>
                    <a:pt x="24946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18754" y="2947979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16559" y="2821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11316" y="2916393"/>
              <a:ext cx="147400" cy="150942"/>
            </a:xfrm>
            <a:custGeom>
              <a:avLst/>
              <a:gdLst/>
              <a:ahLst/>
              <a:cxnLst/>
              <a:rect l="0" t="0" r="0" b="0"/>
              <a:pathLst>
                <a:path w="147400" h="150942">
                  <a:moveTo>
                    <a:pt x="0" y="10529"/>
                  </a:moveTo>
                  <a:lnTo>
                    <a:pt x="34746" y="64404"/>
                  </a:lnTo>
                  <a:lnTo>
                    <a:pt x="67728" y="126451"/>
                  </a:lnTo>
                  <a:lnTo>
                    <a:pt x="81184" y="147447"/>
                  </a:lnTo>
                  <a:lnTo>
                    <a:pt x="88048" y="150941"/>
                  </a:lnTo>
                  <a:lnTo>
                    <a:pt x="94963" y="149760"/>
                  </a:lnTo>
                  <a:lnTo>
                    <a:pt x="101913" y="145464"/>
                  </a:lnTo>
                  <a:lnTo>
                    <a:pt x="112755" y="128212"/>
                  </a:lnTo>
                  <a:lnTo>
                    <a:pt x="120303" y="104946"/>
                  </a:lnTo>
                  <a:lnTo>
                    <a:pt x="128268" y="51882"/>
                  </a:lnTo>
                  <a:lnTo>
                    <a:pt x="137441" y="1966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053471" y="2904381"/>
              <a:ext cx="200043" cy="201526"/>
            </a:xfrm>
            <a:custGeom>
              <a:avLst/>
              <a:gdLst/>
              <a:ahLst/>
              <a:cxnLst/>
              <a:rect l="0" t="0" r="0" b="0"/>
              <a:pathLst>
                <a:path w="200043" h="201526">
                  <a:moveTo>
                    <a:pt x="0" y="64655"/>
                  </a:moveTo>
                  <a:lnTo>
                    <a:pt x="43963" y="79309"/>
                  </a:lnTo>
                  <a:lnTo>
                    <a:pt x="63993" y="79747"/>
                  </a:lnTo>
                  <a:lnTo>
                    <a:pt x="111037" y="70496"/>
                  </a:lnTo>
                  <a:lnTo>
                    <a:pt x="140395" y="55207"/>
                  </a:lnTo>
                  <a:lnTo>
                    <a:pt x="145069" y="46658"/>
                  </a:lnTo>
                  <a:lnTo>
                    <a:pt x="147143" y="24681"/>
                  </a:lnTo>
                  <a:lnTo>
                    <a:pt x="143719" y="15779"/>
                  </a:lnTo>
                  <a:lnTo>
                    <a:pt x="130556" y="2768"/>
                  </a:lnTo>
                  <a:lnTo>
                    <a:pt x="122132" y="0"/>
                  </a:lnTo>
                  <a:lnTo>
                    <a:pt x="103414" y="45"/>
                  </a:lnTo>
                  <a:lnTo>
                    <a:pt x="73145" y="6647"/>
                  </a:lnTo>
                  <a:lnTo>
                    <a:pt x="19545" y="40850"/>
                  </a:lnTo>
                  <a:lnTo>
                    <a:pt x="13030" y="49955"/>
                  </a:lnTo>
                  <a:lnTo>
                    <a:pt x="5791" y="72550"/>
                  </a:lnTo>
                  <a:lnTo>
                    <a:pt x="7305" y="105988"/>
                  </a:lnTo>
                  <a:lnTo>
                    <a:pt x="15163" y="138123"/>
                  </a:lnTo>
                  <a:lnTo>
                    <a:pt x="27796" y="156189"/>
                  </a:lnTo>
                  <a:lnTo>
                    <a:pt x="45109" y="170847"/>
                  </a:lnTo>
                  <a:lnTo>
                    <a:pt x="95151" y="193701"/>
                  </a:lnTo>
                  <a:lnTo>
                    <a:pt x="145354" y="199980"/>
                  </a:lnTo>
                  <a:lnTo>
                    <a:pt x="200042" y="2015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730542" y="1874072"/>
            <a:ext cx="3029169" cy="1356909"/>
            <a:chOff x="5730542" y="1874072"/>
            <a:chExt cx="3029169" cy="1356909"/>
          </a:xfrm>
        </p:grpSpPr>
        <p:sp>
          <p:nvSpPr>
            <p:cNvPr id="31" name="Freeform 30"/>
            <p:cNvSpPr/>
            <p:nvPr/>
          </p:nvSpPr>
          <p:spPr>
            <a:xfrm>
              <a:off x="5730542" y="1874072"/>
              <a:ext cx="674474" cy="683035"/>
            </a:xfrm>
            <a:custGeom>
              <a:avLst/>
              <a:gdLst/>
              <a:ahLst/>
              <a:cxnLst/>
              <a:rect l="0" t="0" r="0" b="0"/>
              <a:pathLst>
                <a:path w="674474" h="683035">
                  <a:moveTo>
                    <a:pt x="70660" y="0"/>
                  </a:moveTo>
                  <a:lnTo>
                    <a:pt x="62326" y="37478"/>
                  </a:lnTo>
                  <a:lnTo>
                    <a:pt x="60565" y="94491"/>
                  </a:lnTo>
                  <a:lnTo>
                    <a:pt x="52981" y="153672"/>
                  </a:lnTo>
                  <a:lnTo>
                    <a:pt x="50271" y="213542"/>
                  </a:lnTo>
                  <a:lnTo>
                    <a:pt x="44145" y="275758"/>
                  </a:lnTo>
                  <a:lnTo>
                    <a:pt x="38906" y="333108"/>
                  </a:lnTo>
                  <a:lnTo>
                    <a:pt x="30939" y="389496"/>
                  </a:lnTo>
                  <a:lnTo>
                    <a:pt x="29018" y="445695"/>
                  </a:lnTo>
                  <a:lnTo>
                    <a:pt x="27469" y="500686"/>
                  </a:lnTo>
                  <a:lnTo>
                    <a:pt x="13904" y="557394"/>
                  </a:lnTo>
                  <a:lnTo>
                    <a:pt x="0" y="613691"/>
                  </a:lnTo>
                  <a:lnTo>
                    <a:pt x="981" y="650548"/>
                  </a:lnTo>
                  <a:lnTo>
                    <a:pt x="3150" y="661816"/>
                  </a:lnTo>
                  <a:lnTo>
                    <a:pt x="10445" y="669328"/>
                  </a:lnTo>
                  <a:lnTo>
                    <a:pt x="34149" y="677675"/>
                  </a:lnTo>
                  <a:lnTo>
                    <a:pt x="88621" y="683034"/>
                  </a:lnTo>
                  <a:lnTo>
                    <a:pt x="144442" y="680972"/>
                  </a:lnTo>
                  <a:lnTo>
                    <a:pt x="200528" y="675236"/>
                  </a:lnTo>
                  <a:lnTo>
                    <a:pt x="263902" y="674103"/>
                  </a:lnTo>
                  <a:lnTo>
                    <a:pt x="319574" y="670759"/>
                  </a:lnTo>
                  <a:lnTo>
                    <a:pt x="370303" y="664770"/>
                  </a:lnTo>
                  <a:lnTo>
                    <a:pt x="433789" y="663587"/>
                  </a:lnTo>
                  <a:lnTo>
                    <a:pt x="485270" y="663382"/>
                  </a:lnTo>
                  <a:lnTo>
                    <a:pt x="536398" y="664491"/>
                  </a:lnTo>
                  <a:lnTo>
                    <a:pt x="593070" y="668514"/>
                  </a:lnTo>
                  <a:lnTo>
                    <a:pt x="615188" y="663275"/>
                  </a:lnTo>
                  <a:lnTo>
                    <a:pt x="632817" y="653148"/>
                  </a:lnTo>
                  <a:lnTo>
                    <a:pt x="637284" y="646002"/>
                  </a:lnTo>
                  <a:lnTo>
                    <a:pt x="639178" y="593645"/>
                  </a:lnTo>
                  <a:lnTo>
                    <a:pt x="639194" y="539876"/>
                  </a:lnTo>
                  <a:lnTo>
                    <a:pt x="639198" y="484195"/>
                  </a:lnTo>
                  <a:lnTo>
                    <a:pt x="639199" y="422547"/>
                  </a:lnTo>
                  <a:lnTo>
                    <a:pt x="639199" y="371384"/>
                  </a:lnTo>
                  <a:lnTo>
                    <a:pt x="640369" y="308930"/>
                  </a:lnTo>
                  <a:lnTo>
                    <a:pt x="646435" y="259861"/>
                  </a:lnTo>
                  <a:lnTo>
                    <a:pt x="649077" y="200766"/>
                  </a:lnTo>
                  <a:lnTo>
                    <a:pt x="649599" y="144033"/>
                  </a:lnTo>
                  <a:lnTo>
                    <a:pt x="658107" y="93832"/>
                  </a:lnTo>
                  <a:lnTo>
                    <a:pt x="671053" y="36255"/>
                  </a:lnTo>
                  <a:lnTo>
                    <a:pt x="674473" y="24170"/>
                  </a:lnTo>
                  <a:lnTo>
                    <a:pt x="672074" y="16114"/>
                  </a:lnTo>
                  <a:lnTo>
                    <a:pt x="665795" y="10742"/>
                  </a:lnTo>
                  <a:lnTo>
                    <a:pt x="645170" y="4775"/>
                  </a:lnTo>
                  <a:lnTo>
                    <a:pt x="584269" y="4063"/>
                  </a:lnTo>
                  <a:lnTo>
                    <a:pt x="533236" y="8613"/>
                  </a:lnTo>
                  <a:lnTo>
                    <a:pt x="481071" y="9961"/>
                  </a:lnTo>
                  <a:lnTo>
                    <a:pt x="422220" y="16006"/>
                  </a:lnTo>
                  <a:lnTo>
                    <a:pt x="358819" y="21229"/>
                  </a:lnTo>
                  <a:lnTo>
                    <a:pt x="302659" y="27997"/>
                  </a:lnTo>
                  <a:lnTo>
                    <a:pt x="249934" y="30877"/>
                  </a:lnTo>
                  <a:lnTo>
                    <a:pt x="22858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32953" y="2200455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22425" y="229521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9077" y="0"/>
                  </a:lnTo>
                  <a:lnTo>
                    <a:pt x="2904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7264" y="2158342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88257" y="7235"/>
                  </a:lnTo>
                  <a:lnTo>
                    <a:pt x="3515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11758" y="1979357"/>
              <a:ext cx="47704" cy="473783"/>
            </a:xfrm>
            <a:custGeom>
              <a:avLst/>
              <a:gdLst/>
              <a:ahLst/>
              <a:cxnLst/>
              <a:rect l="0" t="0" r="0" b="0"/>
              <a:pathLst>
                <a:path w="47704" h="473783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3787" y="190864"/>
                  </a:lnTo>
                  <a:lnTo>
                    <a:pt x="18546" y="243726"/>
                  </a:lnTo>
                  <a:lnTo>
                    <a:pt x="25046" y="298618"/>
                  </a:lnTo>
                  <a:lnTo>
                    <a:pt x="31762" y="351692"/>
                  </a:lnTo>
                  <a:lnTo>
                    <a:pt x="37888" y="397683"/>
                  </a:lnTo>
                  <a:lnTo>
                    <a:pt x="44795" y="451234"/>
                  </a:lnTo>
                  <a:lnTo>
                    <a:pt x="47703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44915" y="2798393"/>
              <a:ext cx="177635" cy="191701"/>
            </a:xfrm>
            <a:custGeom>
              <a:avLst/>
              <a:gdLst/>
              <a:ahLst/>
              <a:cxnLst/>
              <a:rect l="0" t="0" r="0" b="0"/>
              <a:pathLst>
                <a:path w="177635" h="191701">
                  <a:moveTo>
                    <a:pt x="30235" y="65358"/>
                  </a:moveTo>
                  <a:lnTo>
                    <a:pt x="30235" y="119502"/>
                  </a:lnTo>
                  <a:lnTo>
                    <a:pt x="24646" y="168860"/>
                  </a:lnTo>
                  <a:lnTo>
                    <a:pt x="21830" y="172964"/>
                  </a:lnTo>
                  <a:lnTo>
                    <a:pt x="18782" y="172190"/>
                  </a:lnTo>
                  <a:lnTo>
                    <a:pt x="15581" y="168165"/>
                  </a:lnTo>
                  <a:lnTo>
                    <a:pt x="5486" y="140143"/>
                  </a:lnTo>
                  <a:lnTo>
                    <a:pt x="0" y="88752"/>
                  </a:lnTo>
                  <a:lnTo>
                    <a:pt x="1389" y="48633"/>
                  </a:lnTo>
                  <a:lnTo>
                    <a:pt x="10006" y="25169"/>
                  </a:lnTo>
                  <a:lnTo>
                    <a:pt x="24754" y="9282"/>
                  </a:lnTo>
                  <a:lnTo>
                    <a:pt x="33600" y="3407"/>
                  </a:lnTo>
                  <a:lnTo>
                    <a:pt x="55907" y="0"/>
                  </a:lnTo>
                  <a:lnTo>
                    <a:pt x="79080" y="3554"/>
                  </a:lnTo>
                  <a:lnTo>
                    <a:pt x="105279" y="18710"/>
                  </a:lnTo>
                  <a:lnTo>
                    <a:pt x="120519" y="31367"/>
                  </a:lnTo>
                  <a:lnTo>
                    <a:pt x="154447" y="92717"/>
                  </a:lnTo>
                  <a:lnTo>
                    <a:pt x="171841" y="145458"/>
                  </a:lnTo>
                  <a:lnTo>
                    <a:pt x="177634" y="191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87009" y="2807067"/>
              <a:ext cx="129430" cy="214612"/>
            </a:xfrm>
            <a:custGeom>
              <a:avLst/>
              <a:gdLst/>
              <a:ahLst/>
              <a:cxnLst/>
              <a:rect l="0" t="0" r="0" b="0"/>
              <a:pathLst>
                <a:path w="129430" h="214612">
                  <a:moveTo>
                    <a:pt x="19768" y="151440"/>
                  </a:moveTo>
                  <a:lnTo>
                    <a:pt x="73882" y="108779"/>
                  </a:lnTo>
                  <a:lnTo>
                    <a:pt x="114815" y="81142"/>
                  </a:lnTo>
                  <a:lnTo>
                    <a:pt x="121738" y="71820"/>
                  </a:lnTo>
                  <a:lnTo>
                    <a:pt x="129429" y="48983"/>
                  </a:lnTo>
                  <a:lnTo>
                    <a:pt x="126608" y="26355"/>
                  </a:lnTo>
                  <a:lnTo>
                    <a:pt x="122580" y="15408"/>
                  </a:lnTo>
                  <a:lnTo>
                    <a:pt x="115215" y="8110"/>
                  </a:lnTo>
                  <a:lnTo>
                    <a:pt x="94555" y="0"/>
                  </a:lnTo>
                  <a:lnTo>
                    <a:pt x="72893" y="2635"/>
                  </a:lnTo>
                  <a:lnTo>
                    <a:pt x="44087" y="17273"/>
                  </a:lnTo>
                  <a:lnTo>
                    <a:pt x="20734" y="39547"/>
                  </a:lnTo>
                  <a:lnTo>
                    <a:pt x="13394" y="48769"/>
                  </a:lnTo>
                  <a:lnTo>
                    <a:pt x="5237" y="71494"/>
                  </a:lnTo>
                  <a:lnTo>
                    <a:pt x="0" y="124210"/>
                  </a:lnTo>
                  <a:lnTo>
                    <a:pt x="5523" y="148697"/>
                  </a:lnTo>
                  <a:lnTo>
                    <a:pt x="21786" y="179093"/>
                  </a:lnTo>
                  <a:lnTo>
                    <a:pt x="35872" y="194146"/>
                  </a:lnTo>
                  <a:lnTo>
                    <a:pt x="53832" y="204736"/>
                  </a:lnTo>
                  <a:lnTo>
                    <a:pt x="114525" y="214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00339" y="2818565"/>
              <a:ext cx="199502" cy="412416"/>
            </a:xfrm>
            <a:custGeom>
              <a:avLst/>
              <a:gdLst/>
              <a:ahLst/>
              <a:cxnLst/>
              <a:rect l="0" t="0" r="0" b="0"/>
              <a:pathLst>
                <a:path w="199502" h="412416">
                  <a:moveTo>
                    <a:pt x="101236" y="118885"/>
                  </a:moveTo>
                  <a:lnTo>
                    <a:pt x="112414" y="107707"/>
                  </a:lnTo>
                  <a:lnTo>
                    <a:pt x="124956" y="78399"/>
                  </a:lnTo>
                  <a:lnTo>
                    <a:pt x="126206" y="56438"/>
                  </a:lnTo>
                  <a:lnTo>
                    <a:pt x="121692" y="36149"/>
                  </a:lnTo>
                  <a:lnTo>
                    <a:pt x="111887" y="19333"/>
                  </a:lnTo>
                  <a:lnTo>
                    <a:pt x="96612" y="7179"/>
                  </a:lnTo>
                  <a:lnTo>
                    <a:pt x="87624" y="2301"/>
                  </a:lnTo>
                  <a:lnTo>
                    <a:pt x="68281" y="0"/>
                  </a:lnTo>
                  <a:lnTo>
                    <a:pt x="49154" y="4046"/>
                  </a:lnTo>
                  <a:lnTo>
                    <a:pt x="32855" y="13644"/>
                  </a:lnTo>
                  <a:lnTo>
                    <a:pt x="10525" y="37790"/>
                  </a:lnTo>
                  <a:lnTo>
                    <a:pt x="2429" y="60226"/>
                  </a:lnTo>
                  <a:lnTo>
                    <a:pt x="0" y="84626"/>
                  </a:lnTo>
                  <a:lnTo>
                    <a:pt x="2820" y="107168"/>
                  </a:lnTo>
                  <a:lnTo>
                    <a:pt x="16574" y="139590"/>
                  </a:lnTo>
                  <a:lnTo>
                    <a:pt x="41056" y="165835"/>
                  </a:lnTo>
                  <a:lnTo>
                    <a:pt x="51757" y="170072"/>
                  </a:lnTo>
                  <a:lnTo>
                    <a:pt x="76126" y="171661"/>
                  </a:lnTo>
                  <a:lnTo>
                    <a:pt x="96315" y="165348"/>
                  </a:lnTo>
                  <a:lnTo>
                    <a:pt x="104975" y="160389"/>
                  </a:lnTo>
                  <a:lnTo>
                    <a:pt x="117716" y="145520"/>
                  </a:lnTo>
                  <a:lnTo>
                    <a:pt x="135426" y="107379"/>
                  </a:lnTo>
                  <a:lnTo>
                    <a:pt x="139238" y="106535"/>
                  </a:lnTo>
                  <a:lnTo>
                    <a:pt x="142948" y="111822"/>
                  </a:lnTo>
                  <a:lnTo>
                    <a:pt x="157309" y="162334"/>
                  </a:lnTo>
                  <a:lnTo>
                    <a:pt x="171410" y="212996"/>
                  </a:lnTo>
                  <a:lnTo>
                    <a:pt x="185461" y="266850"/>
                  </a:lnTo>
                  <a:lnTo>
                    <a:pt x="199501" y="322548"/>
                  </a:lnTo>
                  <a:lnTo>
                    <a:pt x="198852" y="358994"/>
                  </a:lnTo>
                  <a:lnTo>
                    <a:pt x="185661" y="392020"/>
                  </a:lnTo>
                  <a:lnTo>
                    <a:pt x="176237" y="399241"/>
                  </a:lnTo>
                  <a:lnTo>
                    <a:pt x="150167" y="407265"/>
                  </a:lnTo>
                  <a:lnTo>
                    <a:pt x="94178" y="412415"/>
                  </a:lnTo>
                  <a:lnTo>
                    <a:pt x="44296" y="410313"/>
                  </a:lnTo>
                  <a:lnTo>
                    <a:pt x="17008" y="403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62634" y="2861238"/>
              <a:ext cx="186382" cy="181498"/>
            </a:xfrm>
            <a:custGeom>
              <a:avLst/>
              <a:gdLst/>
              <a:ahLst/>
              <a:cxnLst/>
              <a:rect l="0" t="0" r="0" b="0"/>
              <a:pathLst>
                <a:path w="186382" h="181498">
                  <a:moveTo>
                    <a:pt x="102154" y="97269"/>
                  </a:moveTo>
                  <a:lnTo>
                    <a:pt x="107742" y="80502"/>
                  </a:lnTo>
                  <a:lnTo>
                    <a:pt x="107367" y="62911"/>
                  </a:lnTo>
                  <a:lnTo>
                    <a:pt x="102131" y="43394"/>
                  </a:lnTo>
                  <a:lnTo>
                    <a:pt x="92005" y="23022"/>
                  </a:lnTo>
                  <a:lnTo>
                    <a:pt x="76586" y="8508"/>
                  </a:lnTo>
                  <a:lnTo>
                    <a:pt x="67561" y="3000"/>
                  </a:lnTo>
                  <a:lnTo>
                    <a:pt x="48174" y="0"/>
                  </a:lnTo>
                  <a:lnTo>
                    <a:pt x="38092" y="838"/>
                  </a:lnTo>
                  <a:lnTo>
                    <a:pt x="20649" y="8007"/>
                  </a:lnTo>
                  <a:lnTo>
                    <a:pt x="12723" y="13195"/>
                  </a:lnTo>
                  <a:lnTo>
                    <a:pt x="7438" y="21333"/>
                  </a:lnTo>
                  <a:lnTo>
                    <a:pt x="0" y="55142"/>
                  </a:lnTo>
                  <a:lnTo>
                    <a:pt x="606" y="105369"/>
                  </a:lnTo>
                  <a:lnTo>
                    <a:pt x="11645" y="149432"/>
                  </a:lnTo>
                  <a:lnTo>
                    <a:pt x="17248" y="157781"/>
                  </a:lnTo>
                  <a:lnTo>
                    <a:pt x="32832" y="170177"/>
                  </a:lnTo>
                  <a:lnTo>
                    <a:pt x="40731" y="170441"/>
                  </a:lnTo>
                  <a:lnTo>
                    <a:pt x="48338" y="167107"/>
                  </a:lnTo>
                  <a:lnTo>
                    <a:pt x="61858" y="154045"/>
                  </a:lnTo>
                  <a:lnTo>
                    <a:pt x="76046" y="125790"/>
                  </a:lnTo>
                  <a:lnTo>
                    <a:pt x="83921" y="101367"/>
                  </a:lnTo>
                  <a:lnTo>
                    <a:pt x="87658" y="96491"/>
                  </a:lnTo>
                  <a:lnTo>
                    <a:pt x="91320" y="96751"/>
                  </a:lnTo>
                  <a:lnTo>
                    <a:pt x="99679" y="107567"/>
                  </a:lnTo>
                  <a:lnTo>
                    <a:pt x="130828" y="154590"/>
                  </a:lnTo>
                  <a:lnTo>
                    <a:pt x="157053" y="171705"/>
                  </a:lnTo>
                  <a:lnTo>
                    <a:pt x="186381" y="181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1658" y="2674238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51117"/>
                  </a:lnTo>
                  <a:lnTo>
                    <a:pt x="12998" y="211671"/>
                  </a:lnTo>
                  <a:lnTo>
                    <a:pt x="18669" y="267828"/>
                  </a:lnTo>
                  <a:lnTo>
                    <a:pt x="26175" y="328725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27958" y="280058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468" y="17958"/>
                  </a:lnTo>
                  <a:lnTo>
                    <a:pt x="83060" y="28547"/>
                  </a:lnTo>
                  <a:lnTo>
                    <a:pt x="24630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180642" y="2884808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9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01700" y="27795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54342" y="2811108"/>
              <a:ext cx="178986" cy="236823"/>
            </a:xfrm>
            <a:custGeom>
              <a:avLst/>
              <a:gdLst/>
              <a:ahLst/>
              <a:cxnLst/>
              <a:rect l="0" t="0" r="0" b="0"/>
              <a:pathLst>
                <a:path w="178986" h="236823">
                  <a:moveTo>
                    <a:pt x="0" y="0"/>
                  </a:moveTo>
                  <a:lnTo>
                    <a:pt x="26364" y="55045"/>
                  </a:lnTo>
                  <a:lnTo>
                    <a:pt x="52998" y="106453"/>
                  </a:lnTo>
                  <a:lnTo>
                    <a:pt x="80788" y="161668"/>
                  </a:lnTo>
                  <a:lnTo>
                    <a:pt x="104369" y="220205"/>
                  </a:lnTo>
                  <a:lnTo>
                    <a:pt x="108184" y="231031"/>
                  </a:lnTo>
                  <a:lnTo>
                    <a:pt x="113067" y="235909"/>
                  </a:lnTo>
                  <a:lnTo>
                    <a:pt x="118662" y="236822"/>
                  </a:lnTo>
                  <a:lnTo>
                    <a:pt x="124731" y="235090"/>
                  </a:lnTo>
                  <a:lnTo>
                    <a:pt x="129947" y="230427"/>
                  </a:lnTo>
                  <a:lnTo>
                    <a:pt x="138863" y="215886"/>
                  </a:lnTo>
                  <a:lnTo>
                    <a:pt x="149395" y="159437"/>
                  </a:lnTo>
                  <a:lnTo>
                    <a:pt x="165209" y="100588"/>
                  </a:lnTo>
                  <a:lnTo>
                    <a:pt x="178985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06005" y="2823017"/>
              <a:ext cx="253706" cy="215311"/>
            </a:xfrm>
            <a:custGeom>
              <a:avLst/>
              <a:gdLst/>
              <a:ahLst/>
              <a:cxnLst/>
              <a:rect l="0" t="0" r="0" b="0"/>
              <a:pathLst>
                <a:path w="253706" h="215311">
                  <a:moveTo>
                    <a:pt x="22078" y="93376"/>
                  </a:moveTo>
                  <a:lnTo>
                    <a:pt x="64769" y="96496"/>
                  </a:lnTo>
                  <a:lnTo>
                    <a:pt x="86675" y="99442"/>
                  </a:lnTo>
                  <a:lnTo>
                    <a:pt x="146990" y="88817"/>
                  </a:lnTo>
                  <a:lnTo>
                    <a:pt x="155655" y="83318"/>
                  </a:lnTo>
                  <a:lnTo>
                    <a:pt x="168404" y="67849"/>
                  </a:lnTo>
                  <a:lnTo>
                    <a:pt x="171101" y="58811"/>
                  </a:lnTo>
                  <a:lnTo>
                    <a:pt x="170978" y="39409"/>
                  </a:lnTo>
                  <a:lnTo>
                    <a:pt x="160786" y="22208"/>
                  </a:lnTo>
                  <a:lnTo>
                    <a:pt x="153154" y="14345"/>
                  </a:lnTo>
                  <a:lnTo>
                    <a:pt x="132196" y="5609"/>
                  </a:lnTo>
                  <a:lnTo>
                    <a:pt x="80615" y="0"/>
                  </a:lnTo>
                  <a:lnTo>
                    <a:pt x="59403" y="5473"/>
                  </a:lnTo>
                  <a:lnTo>
                    <a:pt x="26721" y="28050"/>
                  </a:lnTo>
                  <a:lnTo>
                    <a:pt x="4866" y="59332"/>
                  </a:lnTo>
                  <a:lnTo>
                    <a:pt x="0" y="87995"/>
                  </a:lnTo>
                  <a:lnTo>
                    <a:pt x="2907" y="117891"/>
                  </a:lnTo>
                  <a:lnTo>
                    <a:pt x="11998" y="142876"/>
                  </a:lnTo>
                  <a:lnTo>
                    <a:pt x="35859" y="176673"/>
                  </a:lnTo>
                  <a:lnTo>
                    <a:pt x="65155" y="203325"/>
                  </a:lnTo>
                  <a:lnTo>
                    <a:pt x="88797" y="212432"/>
                  </a:lnTo>
                  <a:lnTo>
                    <a:pt x="113732" y="215310"/>
                  </a:lnTo>
                  <a:lnTo>
                    <a:pt x="148671" y="209184"/>
                  </a:lnTo>
                  <a:lnTo>
                    <a:pt x="201805" y="183626"/>
                  </a:lnTo>
                  <a:lnTo>
                    <a:pt x="253705" y="146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232870" y="1979357"/>
            <a:ext cx="63172" cy="63172"/>
            <a:chOff x="6232870" y="1979357"/>
            <a:chExt cx="63172" cy="63172"/>
          </a:xfrm>
        </p:grpSpPr>
        <p:sp>
          <p:nvSpPr>
            <p:cNvPr id="47" name="Freeform 46"/>
            <p:cNvSpPr/>
            <p:nvPr/>
          </p:nvSpPr>
          <p:spPr>
            <a:xfrm>
              <a:off x="6243399" y="197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32870" y="1979357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63171" y="63171"/>
                  </a:moveTo>
                  <a:lnTo>
                    <a:pt x="31934" y="31934"/>
                  </a:lnTo>
                  <a:lnTo>
                    <a:pt x="36030" y="36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772690" y="1927623"/>
            <a:ext cx="568470" cy="580491"/>
          </a:xfrm>
          <a:custGeom>
            <a:avLst/>
            <a:gdLst/>
            <a:ahLst/>
            <a:cxnLst/>
            <a:rect l="0" t="0" r="0" b="0"/>
            <a:pathLst>
              <a:path w="568470" h="580491">
                <a:moveTo>
                  <a:pt x="533880" y="83320"/>
                </a:moveTo>
                <a:lnTo>
                  <a:pt x="524304" y="59273"/>
                </a:lnTo>
                <a:lnTo>
                  <a:pt x="513636" y="44946"/>
                </a:lnTo>
                <a:lnTo>
                  <a:pt x="513365" y="42529"/>
                </a:lnTo>
                <a:lnTo>
                  <a:pt x="516694" y="43258"/>
                </a:lnTo>
                <a:lnTo>
                  <a:pt x="522422" y="46084"/>
                </a:lnTo>
                <a:lnTo>
                  <a:pt x="528581" y="45627"/>
                </a:lnTo>
                <a:lnTo>
                  <a:pt x="541663" y="38881"/>
                </a:lnTo>
                <a:lnTo>
                  <a:pt x="544918" y="32637"/>
                </a:lnTo>
                <a:lnTo>
                  <a:pt x="545415" y="16340"/>
                </a:lnTo>
                <a:lnTo>
                  <a:pt x="547419" y="14100"/>
                </a:lnTo>
                <a:lnTo>
                  <a:pt x="551094" y="16116"/>
                </a:lnTo>
                <a:lnTo>
                  <a:pt x="560248" y="27715"/>
                </a:lnTo>
                <a:lnTo>
                  <a:pt x="568216" y="44569"/>
                </a:lnTo>
                <a:lnTo>
                  <a:pt x="568469" y="46957"/>
                </a:lnTo>
                <a:lnTo>
                  <a:pt x="517228" y="2209"/>
                </a:lnTo>
                <a:lnTo>
                  <a:pt x="509911" y="0"/>
                </a:lnTo>
                <a:lnTo>
                  <a:pt x="502692" y="867"/>
                </a:lnTo>
                <a:lnTo>
                  <a:pt x="495540" y="3785"/>
                </a:lnTo>
                <a:lnTo>
                  <a:pt x="491942" y="9239"/>
                </a:lnTo>
                <a:lnTo>
                  <a:pt x="491064" y="24659"/>
                </a:lnTo>
                <a:lnTo>
                  <a:pt x="500813" y="43210"/>
                </a:lnTo>
                <a:lnTo>
                  <a:pt x="530077" y="83716"/>
                </a:lnTo>
                <a:lnTo>
                  <a:pt x="531345" y="88263"/>
                </a:lnTo>
                <a:lnTo>
                  <a:pt x="528681" y="88955"/>
                </a:lnTo>
                <a:lnTo>
                  <a:pt x="517531" y="83485"/>
                </a:lnTo>
                <a:lnTo>
                  <a:pt x="459121" y="40804"/>
                </a:lnTo>
                <a:lnTo>
                  <a:pt x="448945" y="33919"/>
                </a:lnTo>
                <a:lnTo>
                  <a:pt x="439822" y="31669"/>
                </a:lnTo>
                <a:lnTo>
                  <a:pt x="431400" y="32508"/>
                </a:lnTo>
                <a:lnTo>
                  <a:pt x="423446" y="35407"/>
                </a:lnTo>
                <a:lnTo>
                  <a:pt x="421653" y="42019"/>
                </a:lnTo>
                <a:lnTo>
                  <a:pt x="429019" y="61844"/>
                </a:lnTo>
                <a:lnTo>
                  <a:pt x="462344" y="112699"/>
                </a:lnTo>
                <a:lnTo>
                  <a:pt x="502722" y="167805"/>
                </a:lnTo>
                <a:lnTo>
                  <a:pt x="540738" y="215111"/>
                </a:lnTo>
                <a:lnTo>
                  <a:pt x="518467" y="190851"/>
                </a:lnTo>
                <a:lnTo>
                  <a:pt x="471204" y="128750"/>
                </a:lnTo>
                <a:lnTo>
                  <a:pt x="412236" y="68241"/>
                </a:lnTo>
                <a:lnTo>
                  <a:pt x="361334" y="25139"/>
                </a:lnTo>
                <a:lnTo>
                  <a:pt x="356848" y="24645"/>
                </a:lnTo>
                <a:lnTo>
                  <a:pt x="355027" y="28995"/>
                </a:lnTo>
                <a:lnTo>
                  <a:pt x="354983" y="36575"/>
                </a:lnTo>
                <a:lnTo>
                  <a:pt x="371689" y="75189"/>
                </a:lnTo>
                <a:lnTo>
                  <a:pt x="414491" y="131123"/>
                </a:lnTo>
                <a:lnTo>
                  <a:pt x="463686" y="191061"/>
                </a:lnTo>
                <a:lnTo>
                  <a:pt x="508359" y="242758"/>
                </a:lnTo>
                <a:lnTo>
                  <a:pt x="508678" y="242254"/>
                </a:lnTo>
                <a:lnTo>
                  <a:pt x="497946" y="227897"/>
                </a:lnTo>
                <a:lnTo>
                  <a:pt x="467796" y="194082"/>
                </a:lnTo>
                <a:lnTo>
                  <a:pt x="434588" y="143924"/>
                </a:lnTo>
                <a:lnTo>
                  <a:pt x="386421" y="85570"/>
                </a:lnTo>
                <a:lnTo>
                  <a:pt x="349038" y="48521"/>
                </a:lnTo>
                <a:lnTo>
                  <a:pt x="298159" y="13169"/>
                </a:lnTo>
                <a:lnTo>
                  <a:pt x="293675" y="13156"/>
                </a:lnTo>
                <a:lnTo>
                  <a:pt x="291855" y="17826"/>
                </a:lnTo>
                <a:lnTo>
                  <a:pt x="291811" y="25619"/>
                </a:lnTo>
                <a:lnTo>
                  <a:pt x="326095" y="88084"/>
                </a:lnTo>
                <a:lnTo>
                  <a:pt x="367914" y="148808"/>
                </a:lnTo>
                <a:lnTo>
                  <a:pt x="403894" y="208349"/>
                </a:lnTo>
                <a:lnTo>
                  <a:pt x="439106" y="270465"/>
                </a:lnTo>
                <a:lnTo>
                  <a:pt x="481236" y="327462"/>
                </a:lnTo>
                <a:lnTo>
                  <a:pt x="510483" y="370190"/>
                </a:lnTo>
                <a:lnTo>
                  <a:pt x="469825" y="316773"/>
                </a:lnTo>
                <a:lnTo>
                  <a:pt x="432450" y="262545"/>
                </a:lnTo>
                <a:lnTo>
                  <a:pt x="380956" y="199154"/>
                </a:lnTo>
                <a:lnTo>
                  <a:pt x="322825" y="135964"/>
                </a:lnTo>
                <a:lnTo>
                  <a:pt x="269161" y="78380"/>
                </a:lnTo>
                <a:lnTo>
                  <a:pt x="233046" y="50271"/>
                </a:lnTo>
                <a:lnTo>
                  <a:pt x="222190" y="46079"/>
                </a:lnTo>
                <a:lnTo>
                  <a:pt x="212612" y="45624"/>
                </a:lnTo>
                <a:lnTo>
                  <a:pt x="203888" y="47661"/>
                </a:lnTo>
                <a:lnTo>
                  <a:pt x="200412" y="54868"/>
                </a:lnTo>
                <a:lnTo>
                  <a:pt x="202788" y="78473"/>
                </a:lnTo>
                <a:lnTo>
                  <a:pt x="211643" y="99103"/>
                </a:lnTo>
                <a:lnTo>
                  <a:pt x="249974" y="157480"/>
                </a:lnTo>
                <a:lnTo>
                  <a:pt x="283347" y="210403"/>
                </a:lnTo>
                <a:lnTo>
                  <a:pt x="322669" y="271544"/>
                </a:lnTo>
                <a:lnTo>
                  <a:pt x="359490" y="326475"/>
                </a:lnTo>
                <a:lnTo>
                  <a:pt x="394797" y="379008"/>
                </a:lnTo>
                <a:lnTo>
                  <a:pt x="424648" y="423267"/>
                </a:lnTo>
                <a:lnTo>
                  <a:pt x="427134" y="425765"/>
                </a:lnTo>
                <a:lnTo>
                  <a:pt x="401190" y="369548"/>
                </a:lnTo>
                <a:lnTo>
                  <a:pt x="367290" y="309658"/>
                </a:lnTo>
                <a:lnTo>
                  <a:pt x="330575" y="252466"/>
                </a:lnTo>
                <a:lnTo>
                  <a:pt x="295266" y="199224"/>
                </a:lnTo>
                <a:lnTo>
                  <a:pt x="253123" y="135970"/>
                </a:lnTo>
                <a:lnTo>
                  <a:pt x="202817" y="80221"/>
                </a:lnTo>
                <a:lnTo>
                  <a:pt x="184359" y="65955"/>
                </a:lnTo>
                <a:lnTo>
                  <a:pt x="176864" y="64724"/>
                </a:lnTo>
                <a:lnTo>
                  <a:pt x="170697" y="67413"/>
                </a:lnTo>
                <a:lnTo>
                  <a:pt x="165416" y="72715"/>
                </a:lnTo>
                <a:lnTo>
                  <a:pt x="164235" y="82099"/>
                </a:lnTo>
                <a:lnTo>
                  <a:pt x="169162" y="108124"/>
                </a:lnTo>
                <a:lnTo>
                  <a:pt x="199038" y="168416"/>
                </a:lnTo>
                <a:lnTo>
                  <a:pt x="230473" y="230795"/>
                </a:lnTo>
                <a:lnTo>
                  <a:pt x="260854" y="286491"/>
                </a:lnTo>
                <a:lnTo>
                  <a:pt x="288356" y="340131"/>
                </a:lnTo>
                <a:lnTo>
                  <a:pt x="326448" y="401451"/>
                </a:lnTo>
                <a:lnTo>
                  <a:pt x="367960" y="461259"/>
                </a:lnTo>
                <a:lnTo>
                  <a:pt x="403900" y="514845"/>
                </a:lnTo>
                <a:lnTo>
                  <a:pt x="437066" y="578146"/>
                </a:lnTo>
                <a:lnTo>
                  <a:pt x="438921" y="580490"/>
                </a:lnTo>
                <a:lnTo>
                  <a:pt x="420234" y="535725"/>
                </a:lnTo>
                <a:lnTo>
                  <a:pt x="389781" y="482296"/>
                </a:lnTo>
                <a:lnTo>
                  <a:pt x="349889" y="420134"/>
                </a:lnTo>
                <a:lnTo>
                  <a:pt x="301594" y="361987"/>
                </a:lnTo>
                <a:lnTo>
                  <a:pt x="257857" y="305067"/>
                </a:lnTo>
                <a:lnTo>
                  <a:pt x="208220" y="244424"/>
                </a:lnTo>
                <a:lnTo>
                  <a:pt x="150203" y="184049"/>
                </a:lnTo>
                <a:lnTo>
                  <a:pt x="131730" y="165523"/>
                </a:lnTo>
                <a:lnTo>
                  <a:pt x="123060" y="161519"/>
                </a:lnTo>
                <a:lnTo>
                  <a:pt x="114940" y="161189"/>
                </a:lnTo>
                <a:lnTo>
                  <a:pt x="107188" y="163308"/>
                </a:lnTo>
                <a:lnTo>
                  <a:pt x="104359" y="169401"/>
                </a:lnTo>
                <a:lnTo>
                  <a:pt x="107456" y="188648"/>
                </a:lnTo>
                <a:lnTo>
                  <a:pt x="134950" y="239159"/>
                </a:lnTo>
                <a:lnTo>
                  <a:pt x="169043" y="295521"/>
                </a:lnTo>
                <a:lnTo>
                  <a:pt x="203783" y="357204"/>
                </a:lnTo>
                <a:lnTo>
                  <a:pt x="234476" y="420244"/>
                </a:lnTo>
                <a:lnTo>
                  <a:pt x="263769" y="483404"/>
                </a:lnTo>
                <a:lnTo>
                  <a:pt x="283646" y="522397"/>
                </a:lnTo>
                <a:lnTo>
                  <a:pt x="295153" y="540508"/>
                </a:lnTo>
                <a:lnTo>
                  <a:pt x="304167" y="564155"/>
                </a:lnTo>
                <a:lnTo>
                  <a:pt x="304699" y="569993"/>
                </a:lnTo>
                <a:lnTo>
                  <a:pt x="302713" y="571545"/>
                </a:lnTo>
                <a:lnTo>
                  <a:pt x="299050" y="570240"/>
                </a:lnTo>
                <a:lnTo>
                  <a:pt x="248405" y="509243"/>
                </a:lnTo>
                <a:lnTo>
                  <a:pt x="207258" y="454885"/>
                </a:lnTo>
                <a:lnTo>
                  <a:pt x="165335" y="402207"/>
                </a:lnTo>
                <a:lnTo>
                  <a:pt x="110540" y="339389"/>
                </a:lnTo>
                <a:lnTo>
                  <a:pt x="100745" y="331242"/>
                </a:lnTo>
                <a:lnTo>
                  <a:pt x="94215" y="330489"/>
                </a:lnTo>
                <a:lnTo>
                  <a:pt x="89862" y="334667"/>
                </a:lnTo>
                <a:lnTo>
                  <a:pt x="86959" y="342132"/>
                </a:lnTo>
                <a:lnTo>
                  <a:pt x="86854" y="359784"/>
                </a:lnTo>
                <a:lnTo>
                  <a:pt x="100622" y="418467"/>
                </a:lnTo>
                <a:lnTo>
                  <a:pt x="124341" y="473219"/>
                </a:lnTo>
                <a:lnTo>
                  <a:pt x="151556" y="529094"/>
                </a:lnTo>
                <a:lnTo>
                  <a:pt x="172464" y="565571"/>
                </a:lnTo>
                <a:lnTo>
                  <a:pt x="173613" y="569767"/>
                </a:lnTo>
                <a:lnTo>
                  <a:pt x="170870" y="569055"/>
                </a:lnTo>
                <a:lnTo>
                  <a:pt x="159632" y="558905"/>
                </a:lnTo>
                <a:lnTo>
                  <a:pt x="109489" y="498634"/>
                </a:lnTo>
                <a:lnTo>
                  <a:pt x="69984" y="458335"/>
                </a:lnTo>
                <a:lnTo>
                  <a:pt x="64349" y="458502"/>
                </a:lnTo>
                <a:lnTo>
                  <a:pt x="61762" y="464463"/>
                </a:lnTo>
                <a:lnTo>
                  <a:pt x="61207" y="474286"/>
                </a:lnTo>
                <a:lnTo>
                  <a:pt x="66830" y="494558"/>
                </a:lnTo>
                <a:lnTo>
                  <a:pt x="83914" y="536169"/>
                </a:lnTo>
                <a:lnTo>
                  <a:pt x="82994" y="541977"/>
                </a:lnTo>
                <a:lnTo>
                  <a:pt x="78871" y="544679"/>
                </a:lnTo>
                <a:lnTo>
                  <a:pt x="72613" y="545310"/>
                </a:lnTo>
                <a:lnTo>
                  <a:pt x="59421" y="539773"/>
                </a:lnTo>
                <a:lnTo>
                  <a:pt x="26299" y="517154"/>
                </a:lnTo>
                <a:lnTo>
                  <a:pt x="21187" y="517602"/>
                </a:lnTo>
                <a:lnTo>
                  <a:pt x="18949" y="522580"/>
                </a:lnTo>
                <a:lnTo>
                  <a:pt x="18627" y="530578"/>
                </a:lnTo>
                <a:lnTo>
                  <a:pt x="30242" y="562781"/>
                </a:lnTo>
                <a:lnTo>
                  <a:pt x="28495" y="563228"/>
                </a:lnTo>
                <a:lnTo>
                  <a:pt x="3292" y="552723"/>
                </a:lnTo>
                <a:lnTo>
                  <a:pt x="0" y="553013"/>
                </a:lnTo>
                <a:lnTo>
                  <a:pt x="146" y="555546"/>
                </a:lnTo>
                <a:lnTo>
                  <a:pt x="4206" y="563429"/>
                </a:lnTo>
                <a:lnTo>
                  <a:pt x="7455" y="57815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5837490" y="1923354"/>
            <a:ext cx="507928" cy="569541"/>
          </a:xfrm>
          <a:custGeom>
            <a:avLst/>
            <a:gdLst/>
            <a:ahLst/>
            <a:cxnLst/>
            <a:rect l="0" t="0" r="0" b="0"/>
            <a:pathLst>
              <a:path w="507928" h="569541">
                <a:moveTo>
                  <a:pt x="458551" y="540314"/>
                </a:moveTo>
                <a:lnTo>
                  <a:pt x="440570" y="555955"/>
                </a:lnTo>
                <a:lnTo>
                  <a:pt x="423654" y="564033"/>
                </a:lnTo>
                <a:lnTo>
                  <a:pt x="420078" y="564316"/>
                </a:lnTo>
                <a:lnTo>
                  <a:pt x="420034" y="562164"/>
                </a:lnTo>
                <a:lnTo>
                  <a:pt x="449262" y="528931"/>
                </a:lnTo>
                <a:lnTo>
                  <a:pt x="463781" y="516537"/>
                </a:lnTo>
                <a:lnTo>
                  <a:pt x="506293" y="489667"/>
                </a:lnTo>
                <a:lnTo>
                  <a:pt x="507927" y="487832"/>
                </a:lnTo>
                <a:lnTo>
                  <a:pt x="447074" y="512313"/>
                </a:lnTo>
                <a:lnTo>
                  <a:pt x="384991" y="547532"/>
                </a:lnTo>
                <a:lnTo>
                  <a:pt x="368926" y="559509"/>
                </a:lnTo>
                <a:lnTo>
                  <a:pt x="364875" y="560130"/>
                </a:lnTo>
                <a:lnTo>
                  <a:pt x="363345" y="557034"/>
                </a:lnTo>
                <a:lnTo>
                  <a:pt x="363495" y="551461"/>
                </a:lnTo>
                <a:lnTo>
                  <a:pt x="369900" y="539029"/>
                </a:lnTo>
                <a:lnTo>
                  <a:pt x="389780" y="518876"/>
                </a:lnTo>
                <a:lnTo>
                  <a:pt x="449774" y="470102"/>
                </a:lnTo>
                <a:lnTo>
                  <a:pt x="474538" y="449060"/>
                </a:lnTo>
                <a:lnTo>
                  <a:pt x="475058" y="445553"/>
                </a:lnTo>
                <a:lnTo>
                  <a:pt x="470726" y="444385"/>
                </a:lnTo>
                <a:lnTo>
                  <a:pt x="453434" y="447376"/>
                </a:lnTo>
                <a:lnTo>
                  <a:pt x="404204" y="471480"/>
                </a:lnTo>
                <a:lnTo>
                  <a:pt x="349420" y="504100"/>
                </a:lnTo>
                <a:lnTo>
                  <a:pt x="290975" y="540167"/>
                </a:lnTo>
                <a:lnTo>
                  <a:pt x="248155" y="568361"/>
                </a:lnTo>
                <a:lnTo>
                  <a:pt x="243418" y="569540"/>
                </a:lnTo>
                <a:lnTo>
                  <a:pt x="242599" y="566817"/>
                </a:lnTo>
                <a:lnTo>
                  <a:pt x="258097" y="537230"/>
                </a:lnTo>
                <a:lnTo>
                  <a:pt x="315037" y="483222"/>
                </a:lnTo>
                <a:lnTo>
                  <a:pt x="369895" y="434443"/>
                </a:lnTo>
                <a:lnTo>
                  <a:pt x="426383" y="385429"/>
                </a:lnTo>
                <a:lnTo>
                  <a:pt x="463375" y="354911"/>
                </a:lnTo>
                <a:lnTo>
                  <a:pt x="464107" y="352371"/>
                </a:lnTo>
                <a:lnTo>
                  <a:pt x="452442" y="355788"/>
                </a:lnTo>
                <a:lnTo>
                  <a:pt x="399891" y="383505"/>
                </a:lnTo>
                <a:lnTo>
                  <a:pt x="366301" y="403775"/>
                </a:lnTo>
                <a:lnTo>
                  <a:pt x="319316" y="431585"/>
                </a:lnTo>
                <a:lnTo>
                  <a:pt x="277060" y="463504"/>
                </a:lnTo>
                <a:lnTo>
                  <a:pt x="250358" y="479341"/>
                </a:lnTo>
                <a:lnTo>
                  <a:pt x="224509" y="495732"/>
                </a:lnTo>
                <a:lnTo>
                  <a:pt x="167898" y="523828"/>
                </a:lnTo>
                <a:lnTo>
                  <a:pt x="120568" y="552412"/>
                </a:lnTo>
                <a:lnTo>
                  <a:pt x="116245" y="551889"/>
                </a:lnTo>
                <a:lnTo>
                  <a:pt x="115703" y="548031"/>
                </a:lnTo>
                <a:lnTo>
                  <a:pt x="117682" y="541949"/>
                </a:lnTo>
                <a:lnTo>
                  <a:pt x="169217" y="493411"/>
                </a:lnTo>
                <a:lnTo>
                  <a:pt x="228449" y="441844"/>
                </a:lnTo>
                <a:lnTo>
                  <a:pt x="282570" y="383093"/>
                </a:lnTo>
                <a:lnTo>
                  <a:pt x="345953" y="326262"/>
                </a:lnTo>
                <a:lnTo>
                  <a:pt x="397911" y="282953"/>
                </a:lnTo>
                <a:lnTo>
                  <a:pt x="457267" y="234372"/>
                </a:lnTo>
                <a:lnTo>
                  <a:pt x="484167" y="208809"/>
                </a:lnTo>
                <a:lnTo>
                  <a:pt x="487327" y="201157"/>
                </a:lnTo>
                <a:lnTo>
                  <a:pt x="487094" y="193717"/>
                </a:lnTo>
                <a:lnTo>
                  <a:pt x="484598" y="186417"/>
                </a:lnTo>
                <a:lnTo>
                  <a:pt x="479425" y="182720"/>
                </a:lnTo>
                <a:lnTo>
                  <a:pt x="464319" y="181732"/>
                </a:lnTo>
                <a:lnTo>
                  <a:pt x="407477" y="202050"/>
                </a:lnTo>
                <a:lnTo>
                  <a:pt x="352926" y="228351"/>
                </a:lnTo>
                <a:lnTo>
                  <a:pt x="289526" y="267728"/>
                </a:lnTo>
                <a:lnTo>
                  <a:pt x="226874" y="305587"/>
                </a:lnTo>
                <a:lnTo>
                  <a:pt x="163944" y="347099"/>
                </a:lnTo>
                <a:lnTo>
                  <a:pt x="108879" y="378952"/>
                </a:lnTo>
                <a:lnTo>
                  <a:pt x="49263" y="410934"/>
                </a:lnTo>
                <a:lnTo>
                  <a:pt x="41803" y="410777"/>
                </a:lnTo>
                <a:lnTo>
                  <a:pt x="36829" y="405993"/>
                </a:lnTo>
                <a:lnTo>
                  <a:pt x="33514" y="398124"/>
                </a:lnTo>
                <a:lnTo>
                  <a:pt x="33643" y="389369"/>
                </a:lnTo>
                <a:lnTo>
                  <a:pt x="40026" y="370282"/>
                </a:lnTo>
                <a:lnTo>
                  <a:pt x="56773" y="345395"/>
                </a:lnTo>
                <a:lnTo>
                  <a:pt x="115362" y="292745"/>
                </a:lnTo>
                <a:lnTo>
                  <a:pt x="177294" y="235050"/>
                </a:lnTo>
                <a:lnTo>
                  <a:pt x="239093" y="185858"/>
                </a:lnTo>
                <a:lnTo>
                  <a:pt x="300526" y="136722"/>
                </a:lnTo>
                <a:lnTo>
                  <a:pt x="361388" y="87589"/>
                </a:lnTo>
                <a:lnTo>
                  <a:pt x="417150" y="37141"/>
                </a:lnTo>
                <a:lnTo>
                  <a:pt x="427441" y="29391"/>
                </a:lnTo>
                <a:lnTo>
                  <a:pt x="430792" y="23054"/>
                </a:lnTo>
                <a:lnTo>
                  <a:pt x="429517" y="17659"/>
                </a:lnTo>
                <a:lnTo>
                  <a:pt x="425157" y="12893"/>
                </a:lnTo>
                <a:lnTo>
                  <a:pt x="417571" y="10885"/>
                </a:lnTo>
                <a:lnTo>
                  <a:pt x="396664" y="11774"/>
                </a:lnTo>
                <a:lnTo>
                  <a:pt x="339049" y="29112"/>
                </a:lnTo>
                <a:lnTo>
                  <a:pt x="285207" y="51254"/>
                </a:lnTo>
                <a:lnTo>
                  <a:pt x="230118" y="77552"/>
                </a:lnTo>
                <a:lnTo>
                  <a:pt x="168463" y="100839"/>
                </a:lnTo>
                <a:lnTo>
                  <a:pt x="108531" y="126731"/>
                </a:lnTo>
                <a:lnTo>
                  <a:pt x="53973" y="147140"/>
                </a:lnTo>
                <a:lnTo>
                  <a:pt x="25031" y="162295"/>
                </a:lnTo>
                <a:lnTo>
                  <a:pt x="5003" y="162515"/>
                </a:lnTo>
                <a:lnTo>
                  <a:pt x="598" y="159767"/>
                </a:lnTo>
                <a:lnTo>
                  <a:pt x="0" y="155595"/>
                </a:lnTo>
                <a:lnTo>
                  <a:pt x="1942" y="150473"/>
                </a:lnTo>
                <a:lnTo>
                  <a:pt x="59474" y="97678"/>
                </a:lnTo>
                <a:lnTo>
                  <a:pt x="120557" y="52763"/>
                </a:lnTo>
                <a:lnTo>
                  <a:pt x="159639" y="17434"/>
                </a:lnTo>
                <a:lnTo>
                  <a:pt x="161010" y="11573"/>
                </a:lnTo>
                <a:lnTo>
                  <a:pt x="158415" y="6496"/>
                </a:lnTo>
                <a:lnTo>
                  <a:pt x="153176" y="1941"/>
                </a:lnTo>
                <a:lnTo>
                  <a:pt x="131756" y="0"/>
                </a:lnTo>
                <a:lnTo>
                  <a:pt x="103909" y="4207"/>
                </a:lnTo>
                <a:lnTo>
                  <a:pt x="51023" y="22852"/>
                </a:lnTo>
                <a:lnTo>
                  <a:pt x="5826" y="3494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5791276" y="1853060"/>
            <a:ext cx="599523" cy="73656"/>
          </a:xfrm>
          <a:custGeom>
            <a:avLst/>
            <a:gdLst/>
            <a:ahLst/>
            <a:cxnLst/>
            <a:rect l="0" t="0" r="0" b="0"/>
            <a:pathLst>
              <a:path w="599523" h="73656">
                <a:moveTo>
                  <a:pt x="599522" y="31541"/>
                </a:moveTo>
                <a:lnTo>
                  <a:pt x="588343" y="20362"/>
                </a:lnTo>
                <a:lnTo>
                  <a:pt x="567258" y="14874"/>
                </a:lnTo>
                <a:lnTo>
                  <a:pt x="511650" y="5762"/>
                </a:lnTo>
                <a:lnTo>
                  <a:pt x="448370" y="1102"/>
                </a:lnTo>
                <a:lnTo>
                  <a:pt x="389597" y="182"/>
                </a:lnTo>
                <a:lnTo>
                  <a:pt x="332928" y="0"/>
                </a:lnTo>
                <a:lnTo>
                  <a:pt x="277843" y="1134"/>
                </a:lnTo>
                <a:lnTo>
                  <a:pt x="215526" y="9021"/>
                </a:lnTo>
                <a:lnTo>
                  <a:pt x="153311" y="11365"/>
                </a:lnTo>
                <a:lnTo>
                  <a:pt x="97867" y="15640"/>
                </a:lnTo>
                <a:lnTo>
                  <a:pt x="47184" y="11502"/>
                </a:lnTo>
                <a:lnTo>
                  <a:pt x="301" y="11855"/>
                </a:lnTo>
                <a:lnTo>
                  <a:pt x="0" y="13737"/>
                </a:lnTo>
                <a:lnTo>
                  <a:pt x="3309" y="16162"/>
                </a:lnTo>
                <a:lnTo>
                  <a:pt x="43410" y="27290"/>
                </a:lnTo>
                <a:lnTo>
                  <a:pt x="106444" y="30701"/>
                </a:lnTo>
                <a:lnTo>
                  <a:pt x="157847" y="34411"/>
                </a:lnTo>
                <a:lnTo>
                  <a:pt x="210122" y="42920"/>
                </a:lnTo>
                <a:lnTo>
                  <a:pt x="265775" y="52850"/>
                </a:lnTo>
                <a:lnTo>
                  <a:pt x="326718" y="60081"/>
                </a:lnTo>
                <a:lnTo>
                  <a:pt x="379871" y="65344"/>
                </a:lnTo>
                <a:lnTo>
                  <a:pt x="417847" y="71192"/>
                </a:lnTo>
                <a:lnTo>
                  <a:pt x="452123" y="736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5806714" y="1936300"/>
            <a:ext cx="541801" cy="585351"/>
          </a:xfrm>
          <a:custGeom>
            <a:avLst/>
            <a:gdLst/>
            <a:ahLst/>
            <a:cxnLst/>
            <a:rect l="0" t="0" r="0" b="0"/>
            <a:pathLst>
              <a:path w="541801" h="585351">
                <a:moveTo>
                  <a:pt x="89244" y="474726"/>
                </a:moveTo>
                <a:lnTo>
                  <a:pt x="92364" y="414342"/>
                </a:lnTo>
                <a:lnTo>
                  <a:pt x="97578" y="362858"/>
                </a:lnTo>
                <a:lnTo>
                  <a:pt x="99339" y="303539"/>
                </a:lnTo>
                <a:lnTo>
                  <a:pt x="105234" y="244109"/>
                </a:lnTo>
                <a:lnTo>
                  <a:pt x="108049" y="201434"/>
                </a:lnTo>
                <a:lnTo>
                  <a:pt x="109634" y="144186"/>
                </a:lnTo>
                <a:lnTo>
                  <a:pt x="111175" y="121928"/>
                </a:lnTo>
                <a:lnTo>
                  <a:pt x="113223" y="122544"/>
                </a:lnTo>
                <a:lnTo>
                  <a:pt x="115759" y="127634"/>
                </a:lnTo>
                <a:lnTo>
                  <a:pt x="119828" y="180170"/>
                </a:lnTo>
                <a:lnTo>
                  <a:pt x="120533" y="240311"/>
                </a:lnTo>
                <a:lnTo>
                  <a:pt x="120742" y="289326"/>
                </a:lnTo>
                <a:lnTo>
                  <a:pt x="117693" y="347809"/>
                </a:lnTo>
                <a:lnTo>
                  <a:pt x="111761" y="404422"/>
                </a:lnTo>
                <a:lnTo>
                  <a:pt x="109421" y="459496"/>
                </a:lnTo>
                <a:lnTo>
                  <a:pt x="102025" y="511621"/>
                </a:lnTo>
                <a:lnTo>
                  <a:pt x="101274" y="527399"/>
                </a:lnTo>
                <a:lnTo>
                  <a:pt x="99604" y="533238"/>
                </a:lnTo>
                <a:lnTo>
                  <a:pt x="97320" y="532451"/>
                </a:lnTo>
                <a:lnTo>
                  <a:pt x="94628" y="527247"/>
                </a:lnTo>
                <a:lnTo>
                  <a:pt x="89953" y="472399"/>
                </a:lnTo>
                <a:lnTo>
                  <a:pt x="89384" y="412525"/>
                </a:lnTo>
                <a:lnTo>
                  <a:pt x="89285" y="361669"/>
                </a:lnTo>
                <a:lnTo>
                  <a:pt x="89256" y="303967"/>
                </a:lnTo>
                <a:lnTo>
                  <a:pt x="89248" y="248006"/>
                </a:lnTo>
                <a:lnTo>
                  <a:pt x="83656" y="194380"/>
                </a:lnTo>
                <a:lnTo>
                  <a:pt x="80180" y="141446"/>
                </a:lnTo>
                <a:lnTo>
                  <a:pt x="79149" y="83128"/>
                </a:lnTo>
                <a:lnTo>
                  <a:pt x="72736" y="33945"/>
                </a:lnTo>
                <a:lnTo>
                  <a:pt x="75278" y="41737"/>
                </a:lnTo>
                <a:lnTo>
                  <a:pt x="78037" y="92103"/>
                </a:lnTo>
                <a:lnTo>
                  <a:pt x="78581" y="148325"/>
                </a:lnTo>
                <a:lnTo>
                  <a:pt x="78689" y="204491"/>
                </a:lnTo>
                <a:lnTo>
                  <a:pt x="78708" y="252196"/>
                </a:lnTo>
                <a:lnTo>
                  <a:pt x="78713" y="303376"/>
                </a:lnTo>
                <a:lnTo>
                  <a:pt x="78715" y="364666"/>
                </a:lnTo>
                <a:lnTo>
                  <a:pt x="78716" y="421833"/>
                </a:lnTo>
                <a:lnTo>
                  <a:pt x="73127" y="478186"/>
                </a:lnTo>
                <a:lnTo>
                  <a:pt x="70310" y="482881"/>
                </a:lnTo>
                <a:lnTo>
                  <a:pt x="67263" y="481333"/>
                </a:lnTo>
                <a:lnTo>
                  <a:pt x="64062" y="475621"/>
                </a:lnTo>
                <a:lnTo>
                  <a:pt x="59556" y="428457"/>
                </a:lnTo>
                <a:lnTo>
                  <a:pt x="58221" y="379388"/>
                </a:lnTo>
                <a:lnTo>
                  <a:pt x="57770" y="320886"/>
                </a:lnTo>
                <a:lnTo>
                  <a:pt x="57681" y="261150"/>
                </a:lnTo>
                <a:lnTo>
                  <a:pt x="57663" y="198961"/>
                </a:lnTo>
                <a:lnTo>
                  <a:pt x="52071" y="144623"/>
                </a:lnTo>
                <a:lnTo>
                  <a:pt x="46936" y="88379"/>
                </a:lnTo>
                <a:lnTo>
                  <a:pt x="44662" y="87310"/>
                </a:lnTo>
                <a:lnTo>
                  <a:pt x="41975" y="90106"/>
                </a:lnTo>
                <a:lnTo>
                  <a:pt x="37663" y="146197"/>
                </a:lnTo>
                <a:lnTo>
                  <a:pt x="36916" y="209188"/>
                </a:lnTo>
                <a:lnTo>
                  <a:pt x="36695" y="264766"/>
                </a:lnTo>
                <a:lnTo>
                  <a:pt x="33500" y="326061"/>
                </a:lnTo>
                <a:lnTo>
                  <a:pt x="27541" y="383228"/>
                </a:lnTo>
                <a:lnTo>
                  <a:pt x="20919" y="436697"/>
                </a:lnTo>
                <a:lnTo>
                  <a:pt x="11548" y="491404"/>
                </a:lnTo>
                <a:lnTo>
                  <a:pt x="5137" y="545697"/>
                </a:lnTo>
                <a:lnTo>
                  <a:pt x="2757" y="546606"/>
                </a:lnTo>
                <a:lnTo>
                  <a:pt x="0" y="543703"/>
                </a:lnTo>
                <a:lnTo>
                  <a:pt x="57" y="531119"/>
                </a:lnTo>
                <a:lnTo>
                  <a:pt x="4037" y="477676"/>
                </a:lnTo>
                <a:lnTo>
                  <a:pt x="12059" y="423576"/>
                </a:lnTo>
                <a:lnTo>
                  <a:pt x="14512" y="379372"/>
                </a:lnTo>
                <a:lnTo>
                  <a:pt x="15239" y="319481"/>
                </a:lnTo>
                <a:lnTo>
                  <a:pt x="16624" y="270540"/>
                </a:lnTo>
                <a:lnTo>
                  <a:pt x="23860" y="212081"/>
                </a:lnTo>
                <a:lnTo>
                  <a:pt x="25417" y="163328"/>
                </a:lnTo>
                <a:lnTo>
                  <a:pt x="22760" y="110668"/>
                </a:lnTo>
                <a:lnTo>
                  <a:pt x="20355" y="95150"/>
                </a:lnTo>
                <a:lnTo>
                  <a:pt x="18752" y="91824"/>
                </a:lnTo>
                <a:lnTo>
                  <a:pt x="15967" y="154764"/>
                </a:lnTo>
                <a:lnTo>
                  <a:pt x="15629" y="217028"/>
                </a:lnTo>
                <a:lnTo>
                  <a:pt x="15562" y="277506"/>
                </a:lnTo>
                <a:lnTo>
                  <a:pt x="21138" y="339842"/>
                </a:lnTo>
                <a:lnTo>
                  <a:pt x="24611" y="388617"/>
                </a:lnTo>
                <a:lnTo>
                  <a:pt x="25785" y="449094"/>
                </a:lnTo>
                <a:lnTo>
                  <a:pt x="26016" y="506101"/>
                </a:lnTo>
                <a:lnTo>
                  <a:pt x="29176" y="554602"/>
                </a:lnTo>
                <a:lnTo>
                  <a:pt x="31651" y="573600"/>
                </a:lnTo>
                <a:lnTo>
                  <a:pt x="36811" y="582756"/>
                </a:lnTo>
                <a:lnTo>
                  <a:pt x="43761" y="585350"/>
                </a:lnTo>
                <a:lnTo>
                  <a:pt x="51903" y="583570"/>
                </a:lnTo>
                <a:lnTo>
                  <a:pt x="58501" y="577704"/>
                </a:lnTo>
                <a:lnTo>
                  <a:pt x="81412" y="527295"/>
                </a:lnTo>
                <a:lnTo>
                  <a:pt x="88867" y="468429"/>
                </a:lnTo>
                <a:lnTo>
                  <a:pt x="97191" y="417748"/>
                </a:lnTo>
                <a:lnTo>
                  <a:pt x="107067" y="365686"/>
                </a:lnTo>
                <a:lnTo>
                  <a:pt x="116232" y="313216"/>
                </a:lnTo>
                <a:lnTo>
                  <a:pt x="120637" y="261794"/>
                </a:lnTo>
                <a:lnTo>
                  <a:pt x="128894" y="198785"/>
                </a:lnTo>
                <a:lnTo>
                  <a:pt x="136461" y="141538"/>
                </a:lnTo>
                <a:lnTo>
                  <a:pt x="141984" y="88030"/>
                </a:lnTo>
                <a:lnTo>
                  <a:pt x="147000" y="60315"/>
                </a:lnTo>
                <a:lnTo>
                  <a:pt x="149975" y="58072"/>
                </a:lnTo>
                <a:lnTo>
                  <a:pt x="156400" y="74297"/>
                </a:lnTo>
                <a:lnTo>
                  <a:pt x="168887" y="125094"/>
                </a:lnTo>
                <a:lnTo>
                  <a:pt x="172566" y="183307"/>
                </a:lnTo>
                <a:lnTo>
                  <a:pt x="176323" y="233572"/>
                </a:lnTo>
                <a:lnTo>
                  <a:pt x="181726" y="285509"/>
                </a:lnTo>
                <a:lnTo>
                  <a:pt x="186447" y="337943"/>
                </a:lnTo>
                <a:lnTo>
                  <a:pt x="192134" y="390524"/>
                </a:lnTo>
                <a:lnTo>
                  <a:pt x="196939" y="440028"/>
                </a:lnTo>
                <a:lnTo>
                  <a:pt x="202652" y="487452"/>
                </a:lnTo>
                <a:lnTo>
                  <a:pt x="203454" y="504266"/>
                </a:lnTo>
                <a:lnTo>
                  <a:pt x="206329" y="513137"/>
                </a:lnTo>
                <a:lnTo>
                  <a:pt x="210584" y="516711"/>
                </a:lnTo>
                <a:lnTo>
                  <a:pt x="215761" y="516754"/>
                </a:lnTo>
                <a:lnTo>
                  <a:pt x="219212" y="512103"/>
                </a:lnTo>
                <a:lnTo>
                  <a:pt x="230794" y="458215"/>
                </a:lnTo>
                <a:lnTo>
                  <a:pt x="236658" y="395642"/>
                </a:lnTo>
                <a:lnTo>
                  <a:pt x="243537" y="343149"/>
                </a:lnTo>
                <a:lnTo>
                  <a:pt x="246095" y="284831"/>
                </a:lnTo>
                <a:lnTo>
                  <a:pt x="248023" y="231157"/>
                </a:lnTo>
                <a:lnTo>
                  <a:pt x="254313" y="183928"/>
                </a:lnTo>
                <a:lnTo>
                  <a:pt x="256697" y="134580"/>
                </a:lnTo>
                <a:lnTo>
                  <a:pt x="257502" y="75390"/>
                </a:lnTo>
                <a:lnTo>
                  <a:pt x="257568" y="61103"/>
                </a:lnTo>
                <a:lnTo>
                  <a:pt x="259952" y="53918"/>
                </a:lnTo>
                <a:lnTo>
                  <a:pt x="263881" y="51467"/>
                </a:lnTo>
                <a:lnTo>
                  <a:pt x="268839" y="52173"/>
                </a:lnTo>
                <a:lnTo>
                  <a:pt x="277469" y="74795"/>
                </a:lnTo>
                <a:lnTo>
                  <a:pt x="288905" y="127330"/>
                </a:lnTo>
                <a:lnTo>
                  <a:pt x="296582" y="179941"/>
                </a:lnTo>
                <a:lnTo>
                  <a:pt x="298857" y="232574"/>
                </a:lnTo>
                <a:lnTo>
                  <a:pt x="302651" y="288333"/>
                </a:lnTo>
                <a:lnTo>
                  <a:pt x="308063" y="346189"/>
                </a:lnTo>
                <a:lnTo>
                  <a:pt x="309667" y="400376"/>
                </a:lnTo>
                <a:lnTo>
                  <a:pt x="313262" y="450356"/>
                </a:lnTo>
                <a:lnTo>
                  <a:pt x="318617" y="497921"/>
                </a:lnTo>
                <a:lnTo>
                  <a:pt x="319369" y="514755"/>
                </a:lnTo>
                <a:lnTo>
                  <a:pt x="322209" y="520129"/>
                </a:lnTo>
                <a:lnTo>
                  <a:pt x="326443" y="517863"/>
                </a:lnTo>
                <a:lnTo>
                  <a:pt x="331605" y="510503"/>
                </a:lnTo>
                <a:lnTo>
                  <a:pt x="343688" y="451910"/>
                </a:lnTo>
                <a:lnTo>
                  <a:pt x="356314" y="391580"/>
                </a:lnTo>
                <a:lnTo>
                  <a:pt x="361009" y="340645"/>
                </a:lnTo>
                <a:lnTo>
                  <a:pt x="362399" y="288509"/>
                </a:lnTo>
                <a:lnTo>
                  <a:pt x="370105" y="226895"/>
                </a:lnTo>
                <a:lnTo>
                  <a:pt x="372841" y="169665"/>
                </a:lnTo>
                <a:lnTo>
                  <a:pt x="378970" y="118889"/>
                </a:lnTo>
                <a:lnTo>
                  <a:pt x="382539" y="74625"/>
                </a:lnTo>
                <a:lnTo>
                  <a:pt x="386550" y="66442"/>
                </a:lnTo>
                <a:lnTo>
                  <a:pt x="392733" y="63326"/>
                </a:lnTo>
                <a:lnTo>
                  <a:pt x="400364" y="63589"/>
                </a:lnTo>
                <a:lnTo>
                  <a:pt x="406622" y="67273"/>
                </a:lnTo>
                <a:lnTo>
                  <a:pt x="416694" y="80726"/>
                </a:lnTo>
                <a:lnTo>
                  <a:pt x="423353" y="113620"/>
                </a:lnTo>
                <a:lnTo>
                  <a:pt x="426772" y="173892"/>
                </a:lnTo>
                <a:lnTo>
                  <a:pt x="434380" y="235191"/>
                </a:lnTo>
                <a:lnTo>
                  <a:pt x="436002" y="285989"/>
                </a:lnTo>
                <a:lnTo>
                  <a:pt x="439602" y="338085"/>
                </a:lnTo>
                <a:lnTo>
                  <a:pt x="444958" y="387446"/>
                </a:lnTo>
                <a:lnTo>
                  <a:pt x="446767" y="446047"/>
                </a:lnTo>
                <a:lnTo>
                  <a:pt x="447081" y="494174"/>
                </a:lnTo>
                <a:lnTo>
                  <a:pt x="449465" y="501729"/>
                </a:lnTo>
                <a:lnTo>
                  <a:pt x="453393" y="503256"/>
                </a:lnTo>
                <a:lnTo>
                  <a:pt x="458352" y="500765"/>
                </a:lnTo>
                <a:lnTo>
                  <a:pt x="466982" y="488638"/>
                </a:lnTo>
                <a:lnTo>
                  <a:pt x="482054" y="446668"/>
                </a:lnTo>
                <a:lnTo>
                  <a:pt x="489060" y="392148"/>
                </a:lnTo>
                <a:lnTo>
                  <a:pt x="497376" y="329385"/>
                </a:lnTo>
                <a:lnTo>
                  <a:pt x="504955" y="265992"/>
                </a:lnTo>
                <a:lnTo>
                  <a:pt x="508776" y="214527"/>
                </a:lnTo>
                <a:lnTo>
                  <a:pt x="510066" y="153140"/>
                </a:lnTo>
                <a:lnTo>
                  <a:pt x="510322" y="95954"/>
                </a:lnTo>
                <a:lnTo>
                  <a:pt x="510372" y="39598"/>
                </a:lnTo>
                <a:lnTo>
                  <a:pt x="515970" y="3038"/>
                </a:lnTo>
                <a:lnTo>
                  <a:pt x="517618" y="0"/>
                </a:lnTo>
                <a:lnTo>
                  <a:pt x="518716" y="2654"/>
                </a:lnTo>
                <a:lnTo>
                  <a:pt x="529029" y="49348"/>
                </a:lnTo>
                <a:lnTo>
                  <a:pt x="537615" y="105233"/>
                </a:lnTo>
                <a:lnTo>
                  <a:pt x="541110" y="167816"/>
                </a:lnTo>
                <a:lnTo>
                  <a:pt x="541800" y="225238"/>
                </a:lnTo>
                <a:lnTo>
                  <a:pt x="540766" y="280471"/>
                </a:lnTo>
                <a:lnTo>
                  <a:pt x="532900" y="342820"/>
                </a:lnTo>
                <a:lnTo>
                  <a:pt x="526285" y="395088"/>
                </a:lnTo>
                <a:lnTo>
                  <a:pt x="522505" y="449440"/>
                </a:lnTo>
                <a:lnTo>
                  <a:pt x="520913" y="50631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37804" y="463308"/>
            <a:ext cx="2457575" cy="731393"/>
            <a:chOff x="637804" y="463308"/>
            <a:chExt cx="2457575" cy="731393"/>
          </a:xfrm>
        </p:grpSpPr>
        <p:sp>
          <p:nvSpPr>
            <p:cNvPr id="2" name="Freeform 1"/>
            <p:cNvSpPr/>
            <p:nvPr/>
          </p:nvSpPr>
          <p:spPr>
            <a:xfrm>
              <a:off x="637804" y="477027"/>
              <a:ext cx="778155" cy="717674"/>
            </a:xfrm>
            <a:custGeom>
              <a:avLst/>
              <a:gdLst/>
              <a:ahLst/>
              <a:cxnLst/>
              <a:rect l="0" t="0" r="0" b="0"/>
              <a:pathLst>
                <a:path w="778155" h="717674">
                  <a:moveTo>
                    <a:pt x="25491" y="49397"/>
                  </a:moveTo>
                  <a:lnTo>
                    <a:pt x="14312" y="60576"/>
                  </a:lnTo>
                  <a:lnTo>
                    <a:pt x="8824" y="81662"/>
                  </a:lnTo>
                  <a:lnTo>
                    <a:pt x="8854" y="123298"/>
                  </a:lnTo>
                  <a:lnTo>
                    <a:pt x="13756" y="184878"/>
                  </a:lnTo>
                  <a:lnTo>
                    <a:pt x="7488" y="238896"/>
                  </a:lnTo>
                  <a:lnTo>
                    <a:pt x="5339" y="287779"/>
                  </a:lnTo>
                  <a:lnTo>
                    <a:pt x="4702" y="345027"/>
                  </a:lnTo>
                  <a:lnTo>
                    <a:pt x="5683" y="399554"/>
                  </a:lnTo>
                  <a:lnTo>
                    <a:pt x="11693" y="453924"/>
                  </a:lnTo>
                  <a:lnTo>
                    <a:pt x="13994" y="511628"/>
                  </a:lnTo>
                  <a:lnTo>
                    <a:pt x="11651" y="574234"/>
                  </a:lnTo>
                  <a:lnTo>
                    <a:pt x="9692" y="620585"/>
                  </a:lnTo>
                  <a:lnTo>
                    <a:pt x="10281" y="665124"/>
                  </a:lnTo>
                  <a:lnTo>
                    <a:pt x="0" y="711615"/>
                  </a:lnTo>
                  <a:lnTo>
                    <a:pt x="1478" y="716654"/>
                  </a:lnTo>
                  <a:lnTo>
                    <a:pt x="5973" y="717673"/>
                  </a:lnTo>
                  <a:lnTo>
                    <a:pt x="49581" y="713677"/>
                  </a:lnTo>
                  <a:lnTo>
                    <a:pt x="106115" y="711717"/>
                  </a:lnTo>
                  <a:lnTo>
                    <a:pt x="162343" y="701278"/>
                  </a:lnTo>
                  <a:lnTo>
                    <a:pt x="218510" y="687951"/>
                  </a:lnTo>
                  <a:lnTo>
                    <a:pt x="266215" y="683135"/>
                  </a:lnTo>
                  <a:lnTo>
                    <a:pt x="317395" y="681708"/>
                  </a:lnTo>
                  <a:lnTo>
                    <a:pt x="378685" y="681226"/>
                  </a:lnTo>
                  <a:lnTo>
                    <a:pt x="435852" y="678011"/>
                  </a:lnTo>
                  <a:lnTo>
                    <a:pt x="492205" y="666458"/>
                  </a:lnTo>
                  <a:lnTo>
                    <a:pt x="547227" y="660146"/>
                  </a:lnTo>
                  <a:lnTo>
                    <a:pt x="609530" y="651152"/>
                  </a:lnTo>
                  <a:lnTo>
                    <a:pt x="664509" y="649844"/>
                  </a:lnTo>
                  <a:lnTo>
                    <a:pt x="720429" y="649585"/>
                  </a:lnTo>
                  <a:lnTo>
                    <a:pt x="746133" y="647210"/>
                  </a:lnTo>
                  <a:lnTo>
                    <a:pt x="765357" y="638356"/>
                  </a:lnTo>
                  <a:lnTo>
                    <a:pt x="771419" y="630380"/>
                  </a:lnTo>
                  <a:lnTo>
                    <a:pt x="778154" y="609039"/>
                  </a:lnTo>
                  <a:lnTo>
                    <a:pt x="774909" y="587076"/>
                  </a:lnTo>
                  <a:lnTo>
                    <a:pt x="756886" y="525398"/>
                  </a:lnTo>
                  <a:lnTo>
                    <a:pt x="749811" y="470282"/>
                  </a:lnTo>
                  <a:lnTo>
                    <a:pt x="743085" y="414335"/>
                  </a:lnTo>
                  <a:lnTo>
                    <a:pt x="733350" y="350988"/>
                  </a:lnTo>
                  <a:lnTo>
                    <a:pt x="723282" y="292201"/>
                  </a:lnTo>
                  <a:lnTo>
                    <a:pt x="720947" y="235529"/>
                  </a:lnTo>
                  <a:lnTo>
                    <a:pt x="720485" y="178104"/>
                  </a:lnTo>
                  <a:lnTo>
                    <a:pt x="720405" y="128737"/>
                  </a:lnTo>
                  <a:lnTo>
                    <a:pt x="722721" y="79404"/>
                  </a:lnTo>
                  <a:lnTo>
                    <a:pt x="737040" y="26989"/>
                  </a:lnTo>
                  <a:lnTo>
                    <a:pt x="738503" y="13401"/>
                  </a:lnTo>
                  <a:lnTo>
                    <a:pt x="734799" y="5513"/>
                  </a:lnTo>
                  <a:lnTo>
                    <a:pt x="727650" y="1424"/>
                  </a:lnTo>
                  <a:lnTo>
                    <a:pt x="708399" y="0"/>
                  </a:lnTo>
                  <a:lnTo>
                    <a:pt x="645376" y="14895"/>
                  </a:lnTo>
                  <a:lnTo>
                    <a:pt x="589961" y="25338"/>
                  </a:lnTo>
                  <a:lnTo>
                    <a:pt x="528625" y="27747"/>
                  </a:lnTo>
                  <a:lnTo>
                    <a:pt x="471449" y="35459"/>
                  </a:lnTo>
                  <a:lnTo>
                    <a:pt x="415095" y="41315"/>
                  </a:lnTo>
                  <a:lnTo>
                    <a:pt x="366707" y="47003"/>
                  </a:lnTo>
                  <a:lnTo>
                    <a:pt x="311036" y="51807"/>
                  </a:lnTo>
                  <a:lnTo>
                    <a:pt x="257496" y="57520"/>
                  </a:lnTo>
                  <a:lnTo>
                    <a:pt x="207707" y="59213"/>
                  </a:lnTo>
                  <a:lnTo>
                    <a:pt x="148962" y="59785"/>
                  </a:lnTo>
                  <a:lnTo>
                    <a:pt x="89741" y="67134"/>
                  </a:lnTo>
                  <a:lnTo>
                    <a:pt x="67605" y="704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24681" y="463308"/>
              <a:ext cx="719394" cy="657035"/>
            </a:xfrm>
            <a:custGeom>
              <a:avLst/>
              <a:gdLst/>
              <a:ahLst/>
              <a:cxnLst/>
              <a:rect l="0" t="0" r="0" b="0"/>
              <a:pathLst>
                <a:path w="719394" h="657035">
                  <a:moveTo>
                    <a:pt x="7236" y="63116"/>
                  </a:moveTo>
                  <a:lnTo>
                    <a:pt x="0" y="90672"/>
                  </a:lnTo>
                  <a:lnTo>
                    <a:pt x="477" y="146895"/>
                  </a:lnTo>
                  <a:lnTo>
                    <a:pt x="5901" y="208997"/>
                  </a:lnTo>
                  <a:lnTo>
                    <a:pt x="6840" y="260238"/>
                  </a:lnTo>
                  <a:lnTo>
                    <a:pt x="7119" y="312466"/>
                  </a:lnTo>
                  <a:lnTo>
                    <a:pt x="7201" y="370574"/>
                  </a:lnTo>
                  <a:lnTo>
                    <a:pt x="12815" y="421067"/>
                  </a:lnTo>
                  <a:lnTo>
                    <a:pt x="16298" y="471253"/>
                  </a:lnTo>
                  <a:lnTo>
                    <a:pt x="17474" y="533377"/>
                  </a:lnTo>
                  <a:lnTo>
                    <a:pt x="18848" y="582389"/>
                  </a:lnTo>
                  <a:lnTo>
                    <a:pt x="22961" y="638345"/>
                  </a:lnTo>
                  <a:lnTo>
                    <a:pt x="21229" y="650153"/>
                  </a:lnTo>
                  <a:lnTo>
                    <a:pt x="23583" y="655685"/>
                  </a:lnTo>
                  <a:lnTo>
                    <a:pt x="28663" y="657034"/>
                  </a:lnTo>
                  <a:lnTo>
                    <a:pt x="90225" y="649972"/>
                  </a:lnTo>
                  <a:lnTo>
                    <a:pt x="146283" y="635974"/>
                  </a:lnTo>
                  <a:lnTo>
                    <a:pt x="205974" y="629389"/>
                  </a:lnTo>
                  <a:lnTo>
                    <a:pt x="263172" y="622759"/>
                  </a:lnTo>
                  <a:lnTo>
                    <a:pt x="325252" y="613008"/>
                  </a:lnTo>
                  <a:lnTo>
                    <a:pt x="386330" y="603680"/>
                  </a:lnTo>
                  <a:lnTo>
                    <a:pt x="439611" y="600783"/>
                  </a:lnTo>
                  <a:lnTo>
                    <a:pt x="501951" y="594098"/>
                  </a:lnTo>
                  <a:lnTo>
                    <a:pt x="552267" y="595424"/>
                  </a:lnTo>
                  <a:lnTo>
                    <a:pt x="575855" y="593326"/>
                  </a:lnTo>
                  <a:lnTo>
                    <a:pt x="629126" y="598391"/>
                  </a:lnTo>
                  <a:lnTo>
                    <a:pt x="684709" y="599738"/>
                  </a:lnTo>
                  <a:lnTo>
                    <a:pt x="695191" y="596339"/>
                  </a:lnTo>
                  <a:lnTo>
                    <a:pt x="709957" y="583204"/>
                  </a:lnTo>
                  <a:lnTo>
                    <a:pt x="717299" y="562548"/>
                  </a:lnTo>
                  <a:lnTo>
                    <a:pt x="719393" y="537770"/>
                  </a:lnTo>
                  <a:lnTo>
                    <a:pt x="711205" y="480616"/>
                  </a:lnTo>
                  <a:lnTo>
                    <a:pt x="703912" y="418936"/>
                  </a:lnTo>
                  <a:lnTo>
                    <a:pt x="701301" y="362862"/>
                  </a:lnTo>
                  <a:lnTo>
                    <a:pt x="693098" y="300334"/>
                  </a:lnTo>
                  <a:lnTo>
                    <a:pt x="684651" y="245328"/>
                  </a:lnTo>
                  <a:lnTo>
                    <a:pt x="681769" y="189403"/>
                  </a:lnTo>
                  <a:lnTo>
                    <a:pt x="675610" y="127706"/>
                  </a:lnTo>
                  <a:lnTo>
                    <a:pt x="672036" y="76535"/>
                  </a:lnTo>
                  <a:lnTo>
                    <a:pt x="675724" y="24823"/>
                  </a:lnTo>
                  <a:lnTo>
                    <a:pt x="668550" y="6713"/>
                  </a:lnTo>
                  <a:lnTo>
                    <a:pt x="661021" y="2117"/>
                  </a:lnTo>
                  <a:lnTo>
                    <a:pt x="602136" y="0"/>
                  </a:lnTo>
                  <a:lnTo>
                    <a:pt x="541768" y="8286"/>
                  </a:lnTo>
                  <a:lnTo>
                    <a:pt x="481970" y="10042"/>
                  </a:lnTo>
                  <a:lnTo>
                    <a:pt x="422238" y="17624"/>
                  </a:lnTo>
                  <a:lnTo>
                    <a:pt x="362259" y="20335"/>
                  </a:lnTo>
                  <a:lnTo>
                    <a:pt x="300022" y="26460"/>
                  </a:lnTo>
                  <a:lnTo>
                    <a:pt x="236602" y="31699"/>
                  </a:lnTo>
                  <a:lnTo>
                    <a:pt x="184734" y="42786"/>
                  </a:lnTo>
                  <a:lnTo>
                    <a:pt x="129774" y="50652"/>
                  </a:lnTo>
                  <a:lnTo>
                    <a:pt x="68173" y="60666"/>
                  </a:lnTo>
                  <a:lnTo>
                    <a:pt x="28293" y="63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3223" y="584006"/>
              <a:ext cx="200042" cy="16119"/>
            </a:xfrm>
            <a:custGeom>
              <a:avLst/>
              <a:gdLst/>
              <a:ahLst/>
              <a:cxnLst/>
              <a:rect l="0" t="0" r="0" b="0"/>
              <a:pathLst>
                <a:path w="200042" h="16119">
                  <a:moveTo>
                    <a:pt x="200041" y="5589"/>
                  </a:moveTo>
                  <a:lnTo>
                    <a:pt x="183274" y="0"/>
                  </a:lnTo>
                  <a:lnTo>
                    <a:pt x="150489" y="2114"/>
                  </a:lnTo>
                  <a:lnTo>
                    <a:pt x="92044" y="13465"/>
                  </a:lnTo>
                  <a:lnTo>
                    <a:pt x="38068" y="15594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84808" y="715937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3306" y="9605"/>
                  </a:lnTo>
                  <a:lnTo>
                    <a:pt x="100796" y="2846"/>
                  </a:lnTo>
                  <a:lnTo>
                    <a:pt x="47023" y="8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779730" y="405854"/>
            <a:ext cx="694882" cy="460741"/>
            <a:chOff x="3779730" y="405854"/>
            <a:chExt cx="694882" cy="460741"/>
          </a:xfrm>
        </p:grpSpPr>
        <p:sp>
          <p:nvSpPr>
            <p:cNvPr id="7" name="Freeform 6"/>
            <p:cNvSpPr/>
            <p:nvPr/>
          </p:nvSpPr>
          <p:spPr>
            <a:xfrm>
              <a:off x="3779730" y="61065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18673" y="7236"/>
                  </a:lnTo>
                  <a:lnTo>
                    <a:pt x="5528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78907" y="405854"/>
              <a:ext cx="395705" cy="460741"/>
            </a:xfrm>
            <a:custGeom>
              <a:avLst/>
              <a:gdLst/>
              <a:ahLst/>
              <a:cxnLst/>
              <a:rect l="0" t="0" r="0" b="0"/>
              <a:pathLst>
                <a:path w="395705" h="460741">
                  <a:moveTo>
                    <a:pt x="16678" y="88985"/>
                  </a:moveTo>
                  <a:lnTo>
                    <a:pt x="16678" y="66628"/>
                  </a:lnTo>
                  <a:lnTo>
                    <a:pt x="22917" y="49413"/>
                  </a:lnTo>
                  <a:lnTo>
                    <a:pt x="45987" y="13708"/>
                  </a:lnTo>
                  <a:lnTo>
                    <a:pt x="54935" y="7215"/>
                  </a:lnTo>
                  <a:lnTo>
                    <a:pt x="77355" y="0"/>
                  </a:lnTo>
                  <a:lnTo>
                    <a:pt x="116285" y="1528"/>
                  </a:lnTo>
                  <a:lnTo>
                    <a:pt x="151866" y="14979"/>
                  </a:lnTo>
                  <a:lnTo>
                    <a:pt x="179047" y="39371"/>
                  </a:lnTo>
                  <a:lnTo>
                    <a:pt x="209191" y="88630"/>
                  </a:lnTo>
                  <a:lnTo>
                    <a:pt x="234556" y="150353"/>
                  </a:lnTo>
                  <a:lnTo>
                    <a:pt x="245589" y="213541"/>
                  </a:lnTo>
                  <a:lnTo>
                    <a:pt x="247500" y="264970"/>
                  </a:lnTo>
                  <a:lnTo>
                    <a:pt x="238571" y="326345"/>
                  </a:lnTo>
                  <a:lnTo>
                    <a:pt x="215490" y="380409"/>
                  </a:lnTo>
                  <a:lnTo>
                    <a:pt x="188401" y="419641"/>
                  </a:lnTo>
                  <a:lnTo>
                    <a:pt x="152114" y="448751"/>
                  </a:lnTo>
                  <a:lnTo>
                    <a:pt x="131854" y="458671"/>
                  </a:lnTo>
                  <a:lnTo>
                    <a:pt x="108032" y="460740"/>
                  </a:lnTo>
                  <a:lnTo>
                    <a:pt x="60200" y="452537"/>
                  </a:lnTo>
                  <a:lnTo>
                    <a:pt x="33213" y="437430"/>
                  </a:lnTo>
                  <a:lnTo>
                    <a:pt x="10399" y="418136"/>
                  </a:lnTo>
                  <a:lnTo>
                    <a:pt x="2189" y="398271"/>
                  </a:lnTo>
                  <a:lnTo>
                    <a:pt x="0" y="386423"/>
                  </a:lnTo>
                  <a:lnTo>
                    <a:pt x="3806" y="367019"/>
                  </a:lnTo>
                  <a:lnTo>
                    <a:pt x="8097" y="358569"/>
                  </a:lnTo>
                  <a:lnTo>
                    <a:pt x="22223" y="346060"/>
                  </a:lnTo>
                  <a:lnTo>
                    <a:pt x="65476" y="328498"/>
                  </a:lnTo>
                  <a:lnTo>
                    <a:pt x="120251" y="314934"/>
                  </a:lnTo>
                  <a:lnTo>
                    <a:pt x="169159" y="312690"/>
                  </a:lnTo>
                  <a:lnTo>
                    <a:pt x="220695" y="320084"/>
                  </a:lnTo>
                  <a:lnTo>
                    <a:pt x="274180" y="335403"/>
                  </a:lnTo>
                  <a:lnTo>
                    <a:pt x="331621" y="347871"/>
                  </a:lnTo>
                  <a:lnTo>
                    <a:pt x="381659" y="359445"/>
                  </a:lnTo>
                  <a:lnTo>
                    <a:pt x="395704" y="36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779108" y="1443478"/>
            <a:ext cx="3863960" cy="839735"/>
            <a:chOff x="779108" y="1443478"/>
            <a:chExt cx="3863960" cy="839735"/>
          </a:xfrm>
        </p:grpSpPr>
        <p:sp>
          <p:nvSpPr>
            <p:cNvPr id="10" name="Freeform 9"/>
            <p:cNvSpPr/>
            <p:nvPr/>
          </p:nvSpPr>
          <p:spPr>
            <a:xfrm>
              <a:off x="779108" y="1566641"/>
              <a:ext cx="768426" cy="716572"/>
            </a:xfrm>
            <a:custGeom>
              <a:avLst/>
              <a:gdLst/>
              <a:ahLst/>
              <a:cxnLst/>
              <a:rect l="0" t="0" r="0" b="0"/>
              <a:pathLst>
                <a:path w="768426" h="716572">
                  <a:moveTo>
                    <a:pt x="0" y="181089"/>
                  </a:moveTo>
                  <a:lnTo>
                    <a:pt x="16768" y="186678"/>
                  </a:lnTo>
                  <a:lnTo>
                    <a:pt x="28120" y="198781"/>
                  </a:lnTo>
                  <a:lnTo>
                    <a:pt x="52339" y="255417"/>
                  </a:lnTo>
                  <a:lnTo>
                    <a:pt x="68980" y="317089"/>
                  </a:lnTo>
                  <a:lnTo>
                    <a:pt x="72768" y="379226"/>
                  </a:lnTo>
                  <a:lnTo>
                    <a:pt x="79105" y="436906"/>
                  </a:lnTo>
                  <a:lnTo>
                    <a:pt x="84386" y="493360"/>
                  </a:lnTo>
                  <a:lnTo>
                    <a:pt x="89242" y="546452"/>
                  </a:lnTo>
                  <a:lnTo>
                    <a:pt x="87626" y="570420"/>
                  </a:lnTo>
                  <a:lnTo>
                    <a:pt x="93002" y="623935"/>
                  </a:lnTo>
                  <a:lnTo>
                    <a:pt x="100591" y="685156"/>
                  </a:lnTo>
                  <a:lnTo>
                    <a:pt x="98130" y="706936"/>
                  </a:lnTo>
                  <a:lnTo>
                    <a:pt x="100515" y="712978"/>
                  </a:lnTo>
                  <a:lnTo>
                    <a:pt x="105615" y="715836"/>
                  </a:lnTo>
                  <a:lnTo>
                    <a:pt x="112524" y="716571"/>
                  </a:lnTo>
                  <a:lnTo>
                    <a:pt x="129559" y="711150"/>
                  </a:lnTo>
                  <a:lnTo>
                    <a:pt x="186644" y="690445"/>
                  </a:lnTo>
                  <a:lnTo>
                    <a:pt x="241778" y="672482"/>
                  </a:lnTo>
                  <a:lnTo>
                    <a:pt x="292601" y="658393"/>
                  </a:lnTo>
                  <a:lnTo>
                    <a:pt x="350819" y="644345"/>
                  </a:lnTo>
                  <a:lnTo>
                    <a:pt x="412709" y="630306"/>
                  </a:lnTo>
                  <a:lnTo>
                    <a:pt x="468825" y="616267"/>
                  </a:lnTo>
                  <a:lnTo>
                    <a:pt x="531362" y="604309"/>
                  </a:lnTo>
                  <a:lnTo>
                    <a:pt x="586369" y="594234"/>
                  </a:lnTo>
                  <a:lnTo>
                    <a:pt x="642294" y="584099"/>
                  </a:lnTo>
                  <a:lnTo>
                    <a:pt x="692813" y="576161"/>
                  </a:lnTo>
                  <a:lnTo>
                    <a:pt x="720265" y="561100"/>
                  </a:lnTo>
                  <a:lnTo>
                    <a:pt x="732679" y="545345"/>
                  </a:lnTo>
                  <a:lnTo>
                    <a:pt x="750181" y="506635"/>
                  </a:lnTo>
                  <a:lnTo>
                    <a:pt x="756497" y="455618"/>
                  </a:lnTo>
                  <a:lnTo>
                    <a:pt x="757745" y="393548"/>
                  </a:lnTo>
                  <a:lnTo>
                    <a:pt x="752402" y="335880"/>
                  </a:lnTo>
                  <a:lnTo>
                    <a:pt x="756893" y="279429"/>
                  </a:lnTo>
                  <a:lnTo>
                    <a:pt x="765925" y="220098"/>
                  </a:lnTo>
                  <a:lnTo>
                    <a:pt x="768056" y="157989"/>
                  </a:lnTo>
                  <a:lnTo>
                    <a:pt x="768425" y="109254"/>
                  </a:lnTo>
                  <a:lnTo>
                    <a:pt x="766210" y="49959"/>
                  </a:lnTo>
                  <a:lnTo>
                    <a:pt x="757389" y="25713"/>
                  </a:lnTo>
                  <a:lnTo>
                    <a:pt x="742549" y="9478"/>
                  </a:lnTo>
                  <a:lnTo>
                    <a:pt x="733679" y="3511"/>
                  </a:lnTo>
                  <a:lnTo>
                    <a:pt x="714464" y="0"/>
                  </a:lnTo>
                  <a:lnTo>
                    <a:pt x="662355" y="7278"/>
                  </a:lnTo>
                  <a:lnTo>
                    <a:pt x="601802" y="27216"/>
                  </a:lnTo>
                  <a:lnTo>
                    <a:pt x="547199" y="38661"/>
                  </a:lnTo>
                  <a:lnTo>
                    <a:pt x="488761" y="46240"/>
                  </a:lnTo>
                  <a:lnTo>
                    <a:pt x="426309" y="58656"/>
                  </a:lnTo>
                  <a:lnTo>
                    <a:pt x="371598" y="72374"/>
                  </a:lnTo>
                  <a:lnTo>
                    <a:pt x="316264" y="89853"/>
                  </a:lnTo>
                  <a:lnTo>
                    <a:pt x="267623" y="100374"/>
                  </a:lnTo>
                  <a:lnTo>
                    <a:pt x="213521" y="114409"/>
                  </a:lnTo>
                  <a:lnTo>
                    <a:pt x="159681" y="128447"/>
                  </a:lnTo>
                  <a:lnTo>
                    <a:pt x="115163" y="135856"/>
                  </a:lnTo>
                  <a:lnTo>
                    <a:pt x="84228" y="13897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9317" y="1523407"/>
              <a:ext cx="742269" cy="664063"/>
            </a:xfrm>
            <a:custGeom>
              <a:avLst/>
              <a:gdLst/>
              <a:ahLst/>
              <a:cxnLst/>
              <a:rect l="0" t="0" r="0" b="0"/>
              <a:pathLst>
                <a:path w="742269" h="664063">
                  <a:moveTo>
                    <a:pt x="15812" y="119038"/>
                  </a:moveTo>
                  <a:lnTo>
                    <a:pt x="8577" y="146594"/>
                  </a:lnTo>
                  <a:lnTo>
                    <a:pt x="5934" y="205936"/>
                  </a:lnTo>
                  <a:lnTo>
                    <a:pt x="5412" y="268394"/>
                  </a:lnTo>
                  <a:lnTo>
                    <a:pt x="5322" y="322779"/>
                  </a:lnTo>
                  <a:lnTo>
                    <a:pt x="5295" y="377757"/>
                  </a:lnTo>
                  <a:lnTo>
                    <a:pt x="5287" y="431092"/>
                  </a:lnTo>
                  <a:lnTo>
                    <a:pt x="5285" y="483940"/>
                  </a:lnTo>
                  <a:lnTo>
                    <a:pt x="11350" y="545794"/>
                  </a:lnTo>
                  <a:lnTo>
                    <a:pt x="6828" y="603072"/>
                  </a:lnTo>
                  <a:lnTo>
                    <a:pt x="0" y="653857"/>
                  </a:lnTo>
                  <a:lnTo>
                    <a:pt x="2931" y="660418"/>
                  </a:lnTo>
                  <a:lnTo>
                    <a:pt x="9564" y="663622"/>
                  </a:lnTo>
                  <a:lnTo>
                    <a:pt x="28243" y="664062"/>
                  </a:lnTo>
                  <a:lnTo>
                    <a:pt x="89679" y="648449"/>
                  </a:lnTo>
                  <a:lnTo>
                    <a:pt x="147765" y="631356"/>
                  </a:lnTo>
                  <a:lnTo>
                    <a:pt x="210636" y="618543"/>
                  </a:lnTo>
                  <a:lnTo>
                    <a:pt x="262011" y="614090"/>
                  </a:lnTo>
                  <a:lnTo>
                    <a:pt x="314278" y="605882"/>
                  </a:lnTo>
                  <a:lnTo>
                    <a:pt x="366809" y="597210"/>
                  </a:lnTo>
                  <a:lnTo>
                    <a:pt x="419418" y="594121"/>
                  </a:lnTo>
                  <a:lnTo>
                    <a:pt x="472051" y="593206"/>
                  </a:lnTo>
                  <a:lnTo>
                    <a:pt x="523521" y="592935"/>
                  </a:lnTo>
                  <a:lnTo>
                    <a:pt x="583427" y="592843"/>
                  </a:lnTo>
                  <a:lnTo>
                    <a:pt x="640321" y="587236"/>
                  </a:lnTo>
                  <a:lnTo>
                    <a:pt x="687043" y="573693"/>
                  </a:lnTo>
                  <a:lnTo>
                    <a:pt x="727437" y="543017"/>
                  </a:lnTo>
                  <a:lnTo>
                    <a:pt x="731214" y="535052"/>
                  </a:lnTo>
                  <a:lnTo>
                    <a:pt x="737500" y="475682"/>
                  </a:lnTo>
                  <a:lnTo>
                    <a:pt x="741335" y="417777"/>
                  </a:lnTo>
                  <a:lnTo>
                    <a:pt x="742092" y="358159"/>
                  </a:lnTo>
                  <a:lnTo>
                    <a:pt x="742242" y="295993"/>
                  </a:lnTo>
                  <a:lnTo>
                    <a:pt x="742268" y="247249"/>
                  </a:lnTo>
                  <a:lnTo>
                    <a:pt x="736686" y="195761"/>
                  </a:lnTo>
                  <a:lnTo>
                    <a:pt x="732725" y="134367"/>
                  </a:lnTo>
                  <a:lnTo>
                    <a:pt x="731942" y="74060"/>
                  </a:lnTo>
                  <a:lnTo>
                    <a:pt x="726199" y="17347"/>
                  </a:lnTo>
                  <a:lnTo>
                    <a:pt x="719860" y="9130"/>
                  </a:lnTo>
                  <a:lnTo>
                    <a:pt x="700339" y="0"/>
                  </a:lnTo>
                  <a:lnTo>
                    <a:pt x="663042" y="449"/>
                  </a:lnTo>
                  <a:lnTo>
                    <a:pt x="608517" y="9912"/>
                  </a:lnTo>
                  <a:lnTo>
                    <a:pt x="555806" y="16114"/>
                  </a:lnTo>
                  <a:lnTo>
                    <a:pt x="500074" y="22668"/>
                  </a:lnTo>
                  <a:lnTo>
                    <a:pt x="449935" y="29393"/>
                  </a:lnTo>
                  <a:lnTo>
                    <a:pt x="398035" y="33205"/>
                  </a:lnTo>
                  <a:lnTo>
                    <a:pt x="341397" y="41729"/>
                  </a:lnTo>
                  <a:lnTo>
                    <a:pt x="286197" y="44269"/>
                  </a:lnTo>
                  <a:lnTo>
                    <a:pt x="226557" y="46192"/>
                  </a:lnTo>
                  <a:lnTo>
                    <a:pt x="169008" y="53609"/>
                  </a:lnTo>
                  <a:lnTo>
                    <a:pt x="152683" y="5586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11221" y="1443478"/>
              <a:ext cx="819614" cy="643651"/>
            </a:xfrm>
            <a:custGeom>
              <a:avLst/>
              <a:gdLst/>
              <a:ahLst/>
              <a:cxnLst/>
              <a:rect l="0" t="0" r="0" b="0"/>
              <a:pathLst>
                <a:path w="819614" h="643651">
                  <a:moveTo>
                    <a:pt x="5214" y="114739"/>
                  </a:moveTo>
                  <a:lnTo>
                    <a:pt x="5214" y="168884"/>
                  </a:lnTo>
                  <a:lnTo>
                    <a:pt x="5214" y="216180"/>
                  </a:lnTo>
                  <a:lnTo>
                    <a:pt x="5214" y="271528"/>
                  </a:lnTo>
                  <a:lnTo>
                    <a:pt x="5214" y="328091"/>
                  </a:lnTo>
                  <a:lnTo>
                    <a:pt x="5214" y="389304"/>
                  </a:lnTo>
                  <a:lnTo>
                    <a:pt x="5214" y="451895"/>
                  </a:lnTo>
                  <a:lnTo>
                    <a:pt x="5214" y="511775"/>
                  </a:lnTo>
                  <a:lnTo>
                    <a:pt x="2094" y="563442"/>
                  </a:lnTo>
                  <a:lnTo>
                    <a:pt x="0" y="608387"/>
                  </a:lnTo>
                  <a:lnTo>
                    <a:pt x="1738" y="622822"/>
                  </a:lnTo>
                  <a:lnTo>
                    <a:pt x="7576" y="632446"/>
                  </a:lnTo>
                  <a:lnTo>
                    <a:pt x="16147" y="638861"/>
                  </a:lnTo>
                  <a:lnTo>
                    <a:pt x="26541" y="643138"/>
                  </a:lnTo>
                  <a:lnTo>
                    <a:pt x="36979" y="643650"/>
                  </a:lnTo>
                  <a:lnTo>
                    <a:pt x="85188" y="633900"/>
                  </a:lnTo>
                  <a:lnTo>
                    <a:pt x="144753" y="625691"/>
                  </a:lnTo>
                  <a:lnTo>
                    <a:pt x="193048" y="621762"/>
                  </a:lnTo>
                  <a:lnTo>
                    <a:pt x="244402" y="615008"/>
                  </a:lnTo>
                  <a:lnTo>
                    <a:pt x="296663" y="611187"/>
                  </a:lnTo>
                  <a:lnTo>
                    <a:pt x="349192" y="610055"/>
                  </a:lnTo>
                  <a:lnTo>
                    <a:pt x="407390" y="609720"/>
                  </a:lnTo>
                  <a:lnTo>
                    <a:pt x="463499" y="609620"/>
                  </a:lnTo>
                  <a:lnTo>
                    <a:pt x="517168" y="609591"/>
                  </a:lnTo>
                  <a:lnTo>
                    <a:pt x="570115" y="609582"/>
                  </a:lnTo>
                  <a:lnTo>
                    <a:pt x="622848" y="609580"/>
                  </a:lnTo>
                  <a:lnTo>
                    <a:pt x="684663" y="609579"/>
                  </a:lnTo>
                  <a:lnTo>
                    <a:pt x="741934" y="609579"/>
                  </a:lnTo>
                  <a:lnTo>
                    <a:pt x="798306" y="609579"/>
                  </a:lnTo>
                  <a:lnTo>
                    <a:pt x="807683" y="604899"/>
                  </a:lnTo>
                  <a:lnTo>
                    <a:pt x="813934" y="597100"/>
                  </a:lnTo>
                  <a:lnTo>
                    <a:pt x="818102" y="587222"/>
                  </a:lnTo>
                  <a:lnTo>
                    <a:pt x="819613" y="566887"/>
                  </a:lnTo>
                  <a:lnTo>
                    <a:pt x="811051" y="514058"/>
                  </a:lnTo>
                  <a:lnTo>
                    <a:pt x="801471" y="464423"/>
                  </a:lnTo>
                  <a:lnTo>
                    <a:pt x="794989" y="404824"/>
                  </a:lnTo>
                  <a:lnTo>
                    <a:pt x="785958" y="341543"/>
                  </a:lnTo>
                  <a:lnTo>
                    <a:pt x="778580" y="292511"/>
                  </a:lnTo>
                  <a:lnTo>
                    <a:pt x="780931" y="245661"/>
                  </a:lnTo>
                  <a:lnTo>
                    <a:pt x="776429" y="195905"/>
                  </a:lnTo>
                  <a:lnTo>
                    <a:pt x="777434" y="136578"/>
                  </a:lnTo>
                  <a:lnTo>
                    <a:pt x="782962" y="74209"/>
                  </a:lnTo>
                  <a:lnTo>
                    <a:pt x="778330" y="34100"/>
                  </a:lnTo>
                  <a:lnTo>
                    <a:pt x="773309" y="24715"/>
                  </a:lnTo>
                  <a:lnTo>
                    <a:pt x="758371" y="11167"/>
                  </a:lnTo>
                  <a:lnTo>
                    <a:pt x="733794" y="4366"/>
                  </a:lnTo>
                  <a:lnTo>
                    <a:pt x="675946" y="0"/>
                  </a:lnTo>
                  <a:lnTo>
                    <a:pt x="622360" y="4833"/>
                  </a:lnTo>
                  <a:lnTo>
                    <a:pt x="567618" y="13674"/>
                  </a:lnTo>
                  <a:lnTo>
                    <a:pt x="508764" y="18114"/>
                  </a:lnTo>
                  <a:lnTo>
                    <a:pt x="450041" y="26849"/>
                  </a:lnTo>
                  <a:lnTo>
                    <a:pt x="397714" y="32907"/>
                  </a:lnTo>
                  <a:lnTo>
                    <a:pt x="347647" y="39433"/>
                  </a:lnTo>
                  <a:lnTo>
                    <a:pt x="290357" y="49128"/>
                  </a:lnTo>
                  <a:lnTo>
                    <a:pt x="229475" y="59188"/>
                  </a:lnTo>
                  <a:lnTo>
                    <a:pt x="205255" y="6209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95668" y="163191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0882" y="72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474611" y="1737202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52642"/>
                  </a:moveTo>
                  <a:lnTo>
                    <a:pt x="101125" y="29765"/>
                  </a:lnTo>
                  <a:lnTo>
                    <a:pt x="68958" y="15578"/>
                  </a:lnTo>
                  <a:lnTo>
                    <a:pt x="15701" y="34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5105498" y="1348746"/>
            <a:ext cx="494302" cy="628405"/>
          </a:xfrm>
          <a:custGeom>
            <a:avLst/>
            <a:gdLst/>
            <a:ahLst/>
            <a:cxnLst/>
            <a:rect l="0" t="0" r="0" b="0"/>
            <a:pathLst>
              <a:path w="494302" h="628405">
                <a:moveTo>
                  <a:pt x="21880" y="51544"/>
                </a:moveTo>
                <a:lnTo>
                  <a:pt x="5112" y="57133"/>
                </a:lnTo>
                <a:lnTo>
                  <a:pt x="1343" y="55270"/>
                </a:lnTo>
                <a:lnTo>
                  <a:pt x="0" y="50518"/>
                </a:lnTo>
                <a:lnTo>
                  <a:pt x="274" y="43841"/>
                </a:lnTo>
                <a:lnTo>
                  <a:pt x="3966" y="38220"/>
                </a:lnTo>
                <a:lnTo>
                  <a:pt x="39148" y="11416"/>
                </a:lnTo>
                <a:lnTo>
                  <a:pt x="59580" y="4463"/>
                </a:lnTo>
                <a:lnTo>
                  <a:pt x="116415" y="0"/>
                </a:lnTo>
                <a:lnTo>
                  <a:pt x="174391" y="1458"/>
                </a:lnTo>
                <a:lnTo>
                  <a:pt x="198457" y="10176"/>
                </a:lnTo>
                <a:lnTo>
                  <a:pt x="231737" y="33827"/>
                </a:lnTo>
                <a:lnTo>
                  <a:pt x="258235" y="68651"/>
                </a:lnTo>
                <a:lnTo>
                  <a:pt x="269726" y="114194"/>
                </a:lnTo>
                <a:lnTo>
                  <a:pt x="266175" y="141390"/>
                </a:lnTo>
                <a:lnTo>
                  <a:pt x="244831" y="187444"/>
                </a:lnTo>
                <a:lnTo>
                  <a:pt x="204229" y="236846"/>
                </a:lnTo>
                <a:lnTo>
                  <a:pt x="201937" y="238249"/>
                </a:lnTo>
                <a:lnTo>
                  <a:pt x="205630" y="230450"/>
                </a:lnTo>
                <a:lnTo>
                  <a:pt x="218191" y="221525"/>
                </a:lnTo>
                <a:lnTo>
                  <a:pt x="236641" y="214828"/>
                </a:lnTo>
                <a:lnTo>
                  <a:pt x="274506" y="212228"/>
                </a:lnTo>
                <a:lnTo>
                  <a:pt x="335990" y="221238"/>
                </a:lnTo>
                <a:lnTo>
                  <a:pt x="393542" y="239871"/>
                </a:lnTo>
                <a:lnTo>
                  <a:pt x="447632" y="266082"/>
                </a:lnTo>
                <a:lnTo>
                  <a:pt x="466906" y="279865"/>
                </a:lnTo>
                <a:lnTo>
                  <a:pt x="480152" y="300029"/>
                </a:lnTo>
                <a:lnTo>
                  <a:pt x="488769" y="325758"/>
                </a:lnTo>
                <a:lnTo>
                  <a:pt x="494301" y="386816"/>
                </a:lnTo>
                <a:lnTo>
                  <a:pt x="492718" y="415803"/>
                </a:lnTo>
                <a:lnTo>
                  <a:pt x="472637" y="475659"/>
                </a:lnTo>
                <a:lnTo>
                  <a:pt x="440551" y="537872"/>
                </a:lnTo>
                <a:lnTo>
                  <a:pt x="405114" y="575447"/>
                </a:lnTo>
                <a:lnTo>
                  <a:pt x="364978" y="597628"/>
                </a:lnTo>
                <a:lnTo>
                  <a:pt x="317861" y="611610"/>
                </a:lnTo>
                <a:lnTo>
                  <a:pt x="266855" y="623161"/>
                </a:lnTo>
                <a:lnTo>
                  <a:pt x="214698" y="628404"/>
                </a:lnTo>
                <a:lnTo>
                  <a:pt x="156610" y="624368"/>
                </a:lnTo>
                <a:lnTo>
                  <a:pt x="125043" y="621987"/>
                </a:lnTo>
                <a:lnTo>
                  <a:pt x="85051" y="620083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852808" y="315854"/>
            <a:ext cx="1779317" cy="2432084"/>
            <a:chOff x="852808" y="315854"/>
            <a:chExt cx="1779317" cy="2432084"/>
          </a:xfrm>
        </p:grpSpPr>
        <p:sp>
          <p:nvSpPr>
            <p:cNvPr id="17" name="Freeform 16"/>
            <p:cNvSpPr/>
            <p:nvPr/>
          </p:nvSpPr>
          <p:spPr>
            <a:xfrm>
              <a:off x="1926715" y="315854"/>
              <a:ext cx="705410" cy="2147815"/>
            </a:xfrm>
            <a:custGeom>
              <a:avLst/>
              <a:gdLst/>
              <a:ahLst/>
              <a:cxnLst/>
              <a:rect l="0" t="0" r="0" b="0"/>
              <a:pathLst>
                <a:path w="705410" h="2147815">
                  <a:moveTo>
                    <a:pt x="705409" y="2147814"/>
                  </a:moveTo>
                  <a:lnTo>
                    <a:pt x="690837" y="2105122"/>
                  </a:lnTo>
                  <a:lnTo>
                    <a:pt x="665319" y="2050642"/>
                  </a:lnTo>
                  <a:lnTo>
                    <a:pt x="636269" y="1994262"/>
                  </a:lnTo>
                  <a:lnTo>
                    <a:pt x="618572" y="1943048"/>
                  </a:lnTo>
                  <a:lnTo>
                    <a:pt x="597123" y="1882246"/>
                  </a:lnTo>
                  <a:lnTo>
                    <a:pt x="571455" y="1827984"/>
                  </a:lnTo>
                  <a:lnTo>
                    <a:pt x="551090" y="1771036"/>
                  </a:lnTo>
                  <a:lnTo>
                    <a:pt x="533603" y="1721751"/>
                  </a:lnTo>
                  <a:lnTo>
                    <a:pt x="519323" y="1670103"/>
                  </a:lnTo>
                  <a:lnTo>
                    <a:pt x="500794" y="1616586"/>
                  </a:lnTo>
                  <a:lnTo>
                    <a:pt x="480486" y="1556795"/>
                  </a:lnTo>
                  <a:lnTo>
                    <a:pt x="459650" y="1494625"/>
                  </a:lnTo>
                  <a:lnTo>
                    <a:pt x="439829" y="1431751"/>
                  </a:lnTo>
                  <a:lnTo>
                    <a:pt x="424857" y="1368668"/>
                  </a:lnTo>
                  <a:lnTo>
                    <a:pt x="406124" y="1305523"/>
                  </a:lnTo>
                  <a:lnTo>
                    <a:pt x="385755" y="1242360"/>
                  </a:lnTo>
                  <a:lnTo>
                    <a:pt x="371878" y="1200248"/>
                  </a:lnTo>
                  <a:lnTo>
                    <a:pt x="357911" y="1155015"/>
                  </a:lnTo>
                  <a:lnTo>
                    <a:pt x="343905" y="1108785"/>
                  </a:lnTo>
                  <a:lnTo>
                    <a:pt x="329881" y="1064842"/>
                  </a:lnTo>
                  <a:lnTo>
                    <a:pt x="315849" y="1021915"/>
                  </a:lnTo>
                  <a:lnTo>
                    <a:pt x="301814" y="978270"/>
                  </a:lnTo>
                  <a:lnTo>
                    <a:pt x="287777" y="931576"/>
                  </a:lnTo>
                  <a:lnTo>
                    <a:pt x="276860" y="886647"/>
                  </a:lnTo>
                  <a:lnTo>
                    <a:pt x="266938" y="842111"/>
                  </a:lnTo>
                  <a:lnTo>
                    <a:pt x="254729" y="795022"/>
                  </a:lnTo>
                  <a:lnTo>
                    <a:pt x="241505" y="749917"/>
                  </a:lnTo>
                  <a:lnTo>
                    <a:pt x="227828" y="705304"/>
                  </a:lnTo>
                  <a:lnTo>
                    <a:pt x="213951" y="658179"/>
                  </a:lnTo>
                  <a:lnTo>
                    <a:pt x="199984" y="609939"/>
                  </a:lnTo>
                  <a:lnTo>
                    <a:pt x="185978" y="562373"/>
                  </a:lnTo>
                  <a:lnTo>
                    <a:pt x="171954" y="517835"/>
                  </a:lnTo>
                  <a:lnTo>
                    <a:pt x="157922" y="474644"/>
                  </a:lnTo>
                  <a:lnTo>
                    <a:pt x="145057" y="432052"/>
                  </a:lnTo>
                  <a:lnTo>
                    <a:pt x="130067" y="369781"/>
                  </a:lnTo>
                  <a:lnTo>
                    <a:pt x="111328" y="313766"/>
                  </a:lnTo>
                  <a:lnTo>
                    <a:pt x="90957" y="258954"/>
                  </a:lnTo>
                  <a:lnTo>
                    <a:pt x="70104" y="199950"/>
                  </a:lnTo>
                  <a:lnTo>
                    <a:pt x="49107" y="144903"/>
                  </a:lnTo>
                  <a:lnTo>
                    <a:pt x="29238" y="92717"/>
                  </a:lnTo>
                  <a:lnTo>
                    <a:pt x="11451" y="356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52808" y="379025"/>
              <a:ext cx="726467" cy="2368913"/>
            </a:xfrm>
            <a:custGeom>
              <a:avLst/>
              <a:gdLst/>
              <a:ahLst/>
              <a:cxnLst/>
              <a:rect l="0" t="0" r="0" b="0"/>
              <a:pathLst>
                <a:path w="726467" h="2368913">
                  <a:moveTo>
                    <a:pt x="726466" y="2368912"/>
                  </a:moveTo>
                  <a:lnTo>
                    <a:pt x="715013" y="2311648"/>
                  </a:lnTo>
                  <a:lnTo>
                    <a:pt x="701717" y="2256345"/>
                  </a:lnTo>
                  <a:lnTo>
                    <a:pt x="684328" y="2200884"/>
                  </a:lnTo>
                  <a:lnTo>
                    <a:pt x="665632" y="2146700"/>
                  </a:lnTo>
                  <a:lnTo>
                    <a:pt x="644433" y="2094258"/>
                  </a:lnTo>
                  <a:lnTo>
                    <a:pt x="628634" y="2038839"/>
                  </a:lnTo>
                  <a:lnTo>
                    <a:pt x="605842" y="1981662"/>
                  </a:lnTo>
                  <a:lnTo>
                    <a:pt x="581930" y="1918375"/>
                  </a:lnTo>
                  <a:lnTo>
                    <a:pt x="560005" y="1854878"/>
                  </a:lnTo>
                  <a:lnTo>
                    <a:pt x="540014" y="1797806"/>
                  </a:lnTo>
                  <a:lnTo>
                    <a:pt x="524862" y="1736442"/>
                  </a:lnTo>
                  <a:lnTo>
                    <a:pt x="512964" y="1673806"/>
                  </a:lnTo>
                  <a:lnTo>
                    <a:pt x="496440" y="1610794"/>
                  </a:lnTo>
                  <a:lnTo>
                    <a:pt x="476726" y="1547670"/>
                  </a:lnTo>
                  <a:lnTo>
                    <a:pt x="463002" y="1502447"/>
                  </a:lnTo>
                  <a:lnTo>
                    <a:pt x="449104" y="1455052"/>
                  </a:lnTo>
                  <a:lnTo>
                    <a:pt x="435128" y="1406692"/>
                  </a:lnTo>
                  <a:lnTo>
                    <a:pt x="421118" y="1357902"/>
                  </a:lnTo>
                  <a:lnTo>
                    <a:pt x="407092" y="1308922"/>
                  </a:lnTo>
                  <a:lnTo>
                    <a:pt x="393059" y="1259856"/>
                  </a:lnTo>
                  <a:lnTo>
                    <a:pt x="379024" y="1207634"/>
                  </a:lnTo>
                  <a:lnTo>
                    <a:pt x="364987" y="1154398"/>
                  </a:lnTo>
                  <a:lnTo>
                    <a:pt x="350949" y="1103442"/>
                  </a:lnTo>
                  <a:lnTo>
                    <a:pt x="336912" y="1050379"/>
                  </a:lnTo>
                  <a:lnTo>
                    <a:pt x="322874" y="996770"/>
                  </a:lnTo>
                  <a:lnTo>
                    <a:pt x="308836" y="945647"/>
                  </a:lnTo>
                  <a:lnTo>
                    <a:pt x="291678" y="892511"/>
                  </a:lnTo>
                  <a:lnTo>
                    <a:pt x="273524" y="837699"/>
                  </a:lnTo>
                  <a:lnTo>
                    <a:pt x="257657" y="782142"/>
                  </a:lnTo>
                  <a:lnTo>
                    <a:pt x="242806" y="729375"/>
                  </a:lnTo>
                  <a:lnTo>
                    <a:pt x="228406" y="677456"/>
                  </a:lnTo>
                  <a:lnTo>
                    <a:pt x="214208" y="623186"/>
                  </a:lnTo>
                  <a:lnTo>
                    <a:pt x="200098" y="570990"/>
                  </a:lnTo>
                  <a:lnTo>
                    <a:pt x="186029" y="520495"/>
                  </a:lnTo>
                  <a:lnTo>
                    <a:pt x="171977" y="470757"/>
                  </a:lnTo>
                  <a:lnTo>
                    <a:pt x="154813" y="421355"/>
                  </a:lnTo>
                  <a:lnTo>
                    <a:pt x="136656" y="372103"/>
                  </a:lnTo>
                  <a:lnTo>
                    <a:pt x="120787" y="322917"/>
                  </a:lnTo>
                  <a:lnTo>
                    <a:pt x="105936" y="276880"/>
                  </a:lnTo>
                  <a:lnTo>
                    <a:pt x="90366" y="231852"/>
                  </a:lnTo>
                  <a:lnTo>
                    <a:pt x="71748" y="184544"/>
                  </a:lnTo>
                  <a:lnTo>
                    <a:pt x="54895" y="139342"/>
                  </a:lnTo>
                  <a:lnTo>
                    <a:pt x="32253" y="80671"/>
                  </a:lnTo>
                  <a:lnTo>
                    <a:pt x="9230" y="245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622111" y="2547904"/>
            <a:ext cx="3125525" cy="1631852"/>
            <a:chOff x="2622111" y="2547904"/>
            <a:chExt cx="3125525" cy="1631852"/>
          </a:xfrm>
        </p:grpSpPr>
        <p:sp>
          <p:nvSpPr>
            <p:cNvPr id="20" name="Freeform 19"/>
            <p:cNvSpPr/>
            <p:nvPr/>
          </p:nvSpPr>
          <p:spPr>
            <a:xfrm>
              <a:off x="3259837" y="3009281"/>
              <a:ext cx="818075" cy="785264"/>
            </a:xfrm>
            <a:custGeom>
              <a:avLst/>
              <a:gdLst/>
              <a:ahLst/>
              <a:cxnLst/>
              <a:rect l="0" t="0" r="0" b="0"/>
              <a:pathLst>
                <a:path w="818075" h="785264">
                  <a:moveTo>
                    <a:pt x="25054" y="96625"/>
                  </a:moveTo>
                  <a:lnTo>
                    <a:pt x="19465" y="113393"/>
                  </a:lnTo>
                  <a:lnTo>
                    <a:pt x="20389" y="172071"/>
                  </a:lnTo>
                  <a:lnTo>
                    <a:pt x="19382" y="216076"/>
                  </a:lnTo>
                  <a:lnTo>
                    <a:pt x="23373" y="269278"/>
                  </a:lnTo>
                  <a:lnTo>
                    <a:pt x="27675" y="329496"/>
                  </a:lnTo>
                  <a:lnTo>
                    <a:pt x="33240" y="385553"/>
                  </a:lnTo>
                  <a:lnTo>
                    <a:pt x="31769" y="428678"/>
                  </a:lnTo>
                  <a:lnTo>
                    <a:pt x="26380" y="480281"/>
                  </a:lnTo>
                  <a:lnTo>
                    <a:pt x="25447" y="532785"/>
                  </a:lnTo>
                  <a:lnTo>
                    <a:pt x="25170" y="581617"/>
                  </a:lnTo>
                  <a:lnTo>
                    <a:pt x="19499" y="631311"/>
                  </a:lnTo>
                  <a:lnTo>
                    <a:pt x="15999" y="683080"/>
                  </a:lnTo>
                  <a:lnTo>
                    <a:pt x="6411" y="743399"/>
                  </a:lnTo>
                  <a:lnTo>
                    <a:pt x="0" y="767786"/>
                  </a:lnTo>
                  <a:lnTo>
                    <a:pt x="2503" y="775693"/>
                  </a:lnTo>
                  <a:lnTo>
                    <a:pt x="8850" y="780964"/>
                  </a:lnTo>
                  <a:lnTo>
                    <a:pt x="17761" y="784478"/>
                  </a:lnTo>
                  <a:lnTo>
                    <a:pt x="37020" y="785263"/>
                  </a:lnTo>
                  <a:lnTo>
                    <a:pt x="97989" y="773136"/>
                  </a:lnTo>
                  <a:lnTo>
                    <a:pt x="156921" y="759758"/>
                  </a:lnTo>
                  <a:lnTo>
                    <a:pt x="219818" y="751440"/>
                  </a:lnTo>
                  <a:lnTo>
                    <a:pt x="278125" y="742561"/>
                  </a:lnTo>
                  <a:lnTo>
                    <a:pt x="331275" y="739959"/>
                  </a:lnTo>
                  <a:lnTo>
                    <a:pt x="378868" y="739189"/>
                  </a:lnTo>
                  <a:lnTo>
                    <a:pt x="429495" y="738960"/>
                  </a:lnTo>
                  <a:lnTo>
                    <a:pt x="482710" y="738892"/>
                  </a:lnTo>
                  <a:lnTo>
                    <a:pt x="540072" y="738872"/>
                  </a:lnTo>
                  <a:lnTo>
                    <a:pt x="588913" y="738866"/>
                  </a:lnTo>
                  <a:lnTo>
                    <a:pt x="650987" y="735745"/>
                  </a:lnTo>
                  <a:lnTo>
                    <a:pt x="674083" y="729289"/>
                  </a:lnTo>
                  <a:lnTo>
                    <a:pt x="692147" y="718620"/>
                  </a:lnTo>
                  <a:lnTo>
                    <a:pt x="697900" y="710160"/>
                  </a:lnTo>
                  <a:lnTo>
                    <a:pt x="705997" y="675897"/>
                  </a:lnTo>
                  <a:lnTo>
                    <a:pt x="711852" y="622397"/>
                  </a:lnTo>
                  <a:lnTo>
                    <a:pt x="718338" y="561180"/>
                  </a:lnTo>
                  <a:lnTo>
                    <a:pt x="725051" y="510092"/>
                  </a:lnTo>
                  <a:lnTo>
                    <a:pt x="728859" y="457910"/>
                  </a:lnTo>
                  <a:lnTo>
                    <a:pt x="737382" y="402347"/>
                  </a:lnTo>
                  <a:lnTo>
                    <a:pt x="739922" y="353196"/>
                  </a:lnTo>
                  <a:lnTo>
                    <a:pt x="741845" y="295869"/>
                  </a:lnTo>
                  <a:lnTo>
                    <a:pt x="749303" y="242488"/>
                  </a:lnTo>
                  <a:lnTo>
                    <a:pt x="762304" y="181936"/>
                  </a:lnTo>
                  <a:lnTo>
                    <a:pt x="781726" y="124915"/>
                  </a:lnTo>
                  <a:lnTo>
                    <a:pt x="803519" y="65992"/>
                  </a:lnTo>
                  <a:lnTo>
                    <a:pt x="818074" y="23114"/>
                  </a:lnTo>
                  <a:lnTo>
                    <a:pt x="816946" y="14862"/>
                  </a:lnTo>
                  <a:lnTo>
                    <a:pt x="812685" y="8191"/>
                  </a:lnTo>
                  <a:lnTo>
                    <a:pt x="806334" y="2575"/>
                  </a:lnTo>
                  <a:lnTo>
                    <a:pt x="798592" y="0"/>
                  </a:lnTo>
                  <a:lnTo>
                    <a:pt x="769757" y="1965"/>
                  </a:lnTo>
                  <a:lnTo>
                    <a:pt x="712445" y="9990"/>
                  </a:lnTo>
                  <a:lnTo>
                    <a:pt x="650995" y="17511"/>
                  </a:lnTo>
                  <a:lnTo>
                    <a:pt x="600382" y="30262"/>
                  </a:lnTo>
                  <a:lnTo>
                    <a:pt x="540362" y="40567"/>
                  </a:lnTo>
                  <a:lnTo>
                    <a:pt x="498575" y="47534"/>
                  </a:lnTo>
                  <a:lnTo>
                    <a:pt x="453487" y="54530"/>
                  </a:lnTo>
                  <a:lnTo>
                    <a:pt x="406151" y="61539"/>
                  </a:lnTo>
                  <a:lnTo>
                    <a:pt x="357817" y="68553"/>
                  </a:lnTo>
                  <a:lnTo>
                    <a:pt x="301335" y="73490"/>
                  </a:lnTo>
                  <a:lnTo>
                    <a:pt x="238196" y="80542"/>
                  </a:lnTo>
                  <a:lnTo>
                    <a:pt x="177121" y="93405"/>
                  </a:lnTo>
                  <a:lnTo>
                    <a:pt x="130339" y="107154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3026" y="313749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6292" y="3120"/>
                  </a:lnTo>
                  <a:lnTo>
                    <a:pt x="76916" y="10723"/>
                  </a:lnTo>
                  <a:lnTo>
                    <a:pt x="3222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1440" y="3316476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51953" y="0"/>
                  </a:lnTo>
                  <a:lnTo>
                    <a:pt x="89117" y="8334"/>
                  </a:lnTo>
                  <a:lnTo>
                    <a:pt x="29042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85264" y="2937450"/>
              <a:ext cx="10529" cy="526426"/>
            </a:xfrm>
            <a:custGeom>
              <a:avLst/>
              <a:gdLst/>
              <a:ahLst/>
              <a:cxnLst/>
              <a:rect l="0" t="0" r="0" b="0"/>
              <a:pathLst>
                <a:path w="10529" h="526426">
                  <a:moveTo>
                    <a:pt x="10528" y="0"/>
                  </a:moveTo>
                  <a:lnTo>
                    <a:pt x="3293" y="27557"/>
                  </a:lnTo>
                  <a:lnTo>
                    <a:pt x="650" y="86899"/>
                  </a:lnTo>
                  <a:lnTo>
                    <a:pt x="193" y="140782"/>
                  </a:lnTo>
                  <a:lnTo>
                    <a:pt x="86" y="181893"/>
                  </a:lnTo>
                  <a:lnTo>
                    <a:pt x="38" y="227461"/>
                  </a:lnTo>
                  <a:lnTo>
                    <a:pt x="11" y="282385"/>
                  </a:lnTo>
                  <a:lnTo>
                    <a:pt x="2" y="342866"/>
                  </a:lnTo>
                  <a:lnTo>
                    <a:pt x="0" y="399873"/>
                  </a:lnTo>
                  <a:lnTo>
                    <a:pt x="0" y="456194"/>
                  </a:lnTo>
                  <a:lnTo>
                    <a:pt x="0" y="51394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2111" y="2547904"/>
              <a:ext cx="3125525" cy="1631852"/>
            </a:xfrm>
            <a:custGeom>
              <a:avLst/>
              <a:gdLst/>
              <a:ahLst/>
              <a:cxnLst/>
              <a:rect l="0" t="0" r="0" b="0"/>
              <a:pathLst>
                <a:path w="3125525" h="1631852">
                  <a:moveTo>
                    <a:pt x="2284168" y="73691"/>
                  </a:moveTo>
                  <a:lnTo>
                    <a:pt x="2230293" y="46180"/>
                  </a:lnTo>
                  <a:lnTo>
                    <a:pt x="2167077" y="25778"/>
                  </a:lnTo>
                  <a:lnTo>
                    <a:pt x="2114767" y="18864"/>
                  </a:lnTo>
                  <a:lnTo>
                    <a:pt x="2059374" y="12168"/>
                  </a:lnTo>
                  <a:lnTo>
                    <a:pt x="2002202" y="3610"/>
                  </a:lnTo>
                  <a:lnTo>
                    <a:pt x="1952878" y="1064"/>
                  </a:lnTo>
                  <a:lnTo>
                    <a:pt x="1901219" y="310"/>
                  </a:lnTo>
                  <a:lnTo>
                    <a:pt x="1847698" y="86"/>
                  </a:lnTo>
                  <a:lnTo>
                    <a:pt x="1789076" y="20"/>
                  </a:lnTo>
                  <a:lnTo>
                    <a:pt x="1732972" y="0"/>
                  </a:lnTo>
                  <a:lnTo>
                    <a:pt x="1673585" y="1164"/>
                  </a:lnTo>
                  <a:lnTo>
                    <a:pt x="1616084" y="7228"/>
                  </a:lnTo>
                  <a:lnTo>
                    <a:pt x="1571562" y="9057"/>
                  </a:lnTo>
                  <a:lnTo>
                    <a:pt x="1527597" y="12990"/>
                  </a:lnTo>
                  <a:lnTo>
                    <a:pt x="1484661" y="18637"/>
                  </a:lnTo>
                  <a:lnTo>
                    <a:pt x="1442181" y="25046"/>
                  </a:lnTo>
                  <a:lnTo>
                    <a:pt x="1396785" y="31794"/>
                  </a:lnTo>
                  <a:lnTo>
                    <a:pt x="1349313" y="39863"/>
                  </a:lnTo>
                  <a:lnTo>
                    <a:pt x="1300918" y="51247"/>
                  </a:lnTo>
                  <a:lnTo>
                    <a:pt x="1252113" y="60987"/>
                  </a:lnTo>
                  <a:lnTo>
                    <a:pt x="1201956" y="70385"/>
                  </a:lnTo>
                  <a:lnTo>
                    <a:pt x="1148469" y="82360"/>
                  </a:lnTo>
                  <a:lnTo>
                    <a:pt x="1099740" y="98601"/>
                  </a:lnTo>
                  <a:lnTo>
                    <a:pt x="1053516" y="116348"/>
                  </a:lnTo>
                  <a:lnTo>
                    <a:pt x="1005676" y="132034"/>
                  </a:lnTo>
                  <a:lnTo>
                    <a:pt x="957118" y="149924"/>
                  </a:lnTo>
                  <a:lnTo>
                    <a:pt x="908240" y="168404"/>
                  </a:lnTo>
                  <a:lnTo>
                    <a:pt x="859221" y="184416"/>
                  </a:lnTo>
                  <a:lnTo>
                    <a:pt x="813258" y="202451"/>
                  </a:lnTo>
                  <a:lnTo>
                    <a:pt x="769433" y="222165"/>
                  </a:lnTo>
                  <a:lnTo>
                    <a:pt x="726559" y="242625"/>
                  </a:lnTo>
                  <a:lnTo>
                    <a:pt x="684107" y="266536"/>
                  </a:lnTo>
                  <a:lnTo>
                    <a:pt x="639503" y="292761"/>
                  </a:lnTo>
                  <a:lnTo>
                    <a:pt x="588484" y="320014"/>
                  </a:lnTo>
                  <a:lnTo>
                    <a:pt x="540852" y="344605"/>
                  </a:lnTo>
                  <a:lnTo>
                    <a:pt x="477694" y="384420"/>
                  </a:lnTo>
                  <a:lnTo>
                    <a:pt x="418817" y="430141"/>
                  </a:lnTo>
                  <a:lnTo>
                    <a:pt x="360037" y="476444"/>
                  </a:lnTo>
                  <a:lnTo>
                    <a:pt x="305576" y="524089"/>
                  </a:lnTo>
                  <a:lnTo>
                    <a:pt x="255515" y="570960"/>
                  </a:lnTo>
                  <a:lnTo>
                    <a:pt x="211046" y="621893"/>
                  </a:lnTo>
                  <a:lnTo>
                    <a:pt x="168234" y="674029"/>
                  </a:lnTo>
                  <a:lnTo>
                    <a:pt x="129033" y="726522"/>
                  </a:lnTo>
                  <a:lnTo>
                    <a:pt x="95191" y="779120"/>
                  </a:lnTo>
                  <a:lnTo>
                    <a:pt x="62937" y="831749"/>
                  </a:lnTo>
                  <a:lnTo>
                    <a:pt x="37392" y="884387"/>
                  </a:lnTo>
                  <a:lnTo>
                    <a:pt x="19295" y="937029"/>
                  </a:lnTo>
                  <a:lnTo>
                    <a:pt x="5354" y="989671"/>
                  </a:lnTo>
                  <a:lnTo>
                    <a:pt x="1224" y="1042313"/>
                  </a:lnTo>
                  <a:lnTo>
                    <a:pt x="0" y="1091836"/>
                  </a:lnTo>
                  <a:lnTo>
                    <a:pt x="2757" y="1139265"/>
                  </a:lnTo>
                  <a:lnTo>
                    <a:pt x="14169" y="1202104"/>
                  </a:lnTo>
                  <a:lnTo>
                    <a:pt x="28858" y="1258407"/>
                  </a:lnTo>
                  <a:lnTo>
                    <a:pt x="65368" y="1320984"/>
                  </a:lnTo>
                  <a:lnTo>
                    <a:pt x="115655" y="1378488"/>
                  </a:lnTo>
                  <a:lnTo>
                    <a:pt x="169157" y="1430601"/>
                  </a:lnTo>
                  <a:lnTo>
                    <a:pt x="221517" y="1465629"/>
                  </a:lnTo>
                  <a:lnTo>
                    <a:pt x="276919" y="1500408"/>
                  </a:lnTo>
                  <a:lnTo>
                    <a:pt x="340159" y="1528638"/>
                  </a:lnTo>
                  <a:lnTo>
                    <a:pt x="402044" y="1549812"/>
                  </a:lnTo>
                  <a:lnTo>
                    <a:pt x="452943" y="1566250"/>
                  </a:lnTo>
                  <a:lnTo>
                    <a:pt x="505070" y="1581649"/>
                  </a:lnTo>
                  <a:lnTo>
                    <a:pt x="557559" y="1594790"/>
                  </a:lnTo>
                  <a:lnTo>
                    <a:pt x="613276" y="1601803"/>
                  </a:lnTo>
                  <a:lnTo>
                    <a:pt x="671118" y="1611291"/>
                  </a:lnTo>
                  <a:lnTo>
                    <a:pt x="725302" y="1618391"/>
                  </a:lnTo>
                  <a:lnTo>
                    <a:pt x="781521" y="1620495"/>
                  </a:lnTo>
                  <a:lnTo>
                    <a:pt x="842632" y="1621118"/>
                  </a:lnTo>
                  <a:lnTo>
                    <a:pt x="902073" y="1624422"/>
                  </a:lnTo>
                  <a:lnTo>
                    <a:pt x="959849" y="1629691"/>
                  </a:lnTo>
                  <a:lnTo>
                    <a:pt x="1018302" y="1631252"/>
                  </a:lnTo>
                  <a:lnTo>
                    <a:pt x="1075786" y="1631714"/>
                  </a:lnTo>
                  <a:lnTo>
                    <a:pt x="1134152" y="1631851"/>
                  </a:lnTo>
                  <a:lnTo>
                    <a:pt x="1188490" y="1628772"/>
                  </a:lnTo>
                  <a:lnTo>
                    <a:pt x="1241636" y="1623570"/>
                  </a:lnTo>
                  <a:lnTo>
                    <a:pt x="1294427" y="1622029"/>
                  </a:lnTo>
                  <a:lnTo>
                    <a:pt x="1347114" y="1618453"/>
                  </a:lnTo>
                  <a:lnTo>
                    <a:pt x="1399769" y="1613104"/>
                  </a:lnTo>
                  <a:lnTo>
                    <a:pt x="1452416" y="1608400"/>
                  </a:lnTo>
                  <a:lnTo>
                    <a:pt x="1505059" y="1602717"/>
                  </a:lnTo>
                  <a:lnTo>
                    <a:pt x="1554582" y="1597913"/>
                  </a:lnTo>
                  <a:lnTo>
                    <a:pt x="1602011" y="1589081"/>
                  </a:lnTo>
                  <a:lnTo>
                    <a:pt x="1653109" y="1579055"/>
                  </a:lnTo>
                  <a:lnTo>
                    <a:pt x="1705294" y="1568675"/>
                  </a:lnTo>
                  <a:lnTo>
                    <a:pt x="1757801" y="1558191"/>
                  </a:lnTo>
                  <a:lnTo>
                    <a:pt x="1810403" y="1547676"/>
                  </a:lnTo>
                  <a:lnTo>
                    <a:pt x="1863034" y="1537151"/>
                  </a:lnTo>
                  <a:lnTo>
                    <a:pt x="1915672" y="1526624"/>
                  </a:lnTo>
                  <a:lnTo>
                    <a:pt x="1965195" y="1519215"/>
                  </a:lnTo>
                  <a:lnTo>
                    <a:pt x="2023849" y="1511123"/>
                  </a:lnTo>
                  <a:lnTo>
                    <a:pt x="2071986" y="1501624"/>
                  </a:lnTo>
                  <a:lnTo>
                    <a:pt x="2132248" y="1487934"/>
                  </a:lnTo>
                  <a:lnTo>
                    <a:pt x="2189212" y="1473965"/>
                  </a:lnTo>
                  <a:lnTo>
                    <a:pt x="2251114" y="1459940"/>
                  </a:lnTo>
                  <a:lnTo>
                    <a:pt x="2312431" y="1445905"/>
                  </a:lnTo>
                  <a:lnTo>
                    <a:pt x="2361303" y="1435377"/>
                  </a:lnTo>
                  <a:lnTo>
                    <a:pt x="2423450" y="1421339"/>
                  </a:lnTo>
                  <a:lnTo>
                    <a:pt x="2486116" y="1407301"/>
                  </a:lnTo>
                  <a:lnTo>
                    <a:pt x="2534948" y="1396773"/>
                  </a:lnTo>
                  <a:lnTo>
                    <a:pt x="2596614" y="1382735"/>
                  </a:lnTo>
                  <a:lnTo>
                    <a:pt x="2645547" y="1372206"/>
                  </a:lnTo>
                  <a:lnTo>
                    <a:pt x="2704595" y="1355049"/>
                  </a:lnTo>
                  <a:lnTo>
                    <a:pt x="2766909" y="1335065"/>
                  </a:lnTo>
                  <a:lnTo>
                    <a:pt x="2819902" y="1312617"/>
                  </a:lnTo>
                  <a:lnTo>
                    <a:pt x="2882515" y="1286370"/>
                  </a:lnTo>
                  <a:lnTo>
                    <a:pt x="2936701" y="1252671"/>
                  </a:lnTo>
                  <a:lnTo>
                    <a:pt x="2988377" y="1216591"/>
                  </a:lnTo>
                  <a:lnTo>
                    <a:pt x="3041944" y="1155656"/>
                  </a:lnTo>
                  <a:lnTo>
                    <a:pt x="3064653" y="1115525"/>
                  </a:lnTo>
                  <a:lnTo>
                    <a:pt x="3087657" y="1052799"/>
                  </a:lnTo>
                  <a:lnTo>
                    <a:pt x="3105367" y="997074"/>
                  </a:lnTo>
                  <a:lnTo>
                    <a:pt x="3121766" y="936834"/>
                  </a:lnTo>
                  <a:lnTo>
                    <a:pt x="3125524" y="874295"/>
                  </a:lnTo>
                  <a:lnTo>
                    <a:pt x="3123055" y="817055"/>
                  </a:lnTo>
                  <a:lnTo>
                    <a:pt x="3111740" y="755792"/>
                  </a:lnTo>
                  <a:lnTo>
                    <a:pt x="3094774" y="692843"/>
                  </a:lnTo>
                  <a:lnTo>
                    <a:pt x="3075218" y="638320"/>
                  </a:lnTo>
                  <a:lnTo>
                    <a:pt x="3047655" y="583660"/>
                  </a:lnTo>
                  <a:lnTo>
                    <a:pt x="2999436" y="521434"/>
                  </a:lnTo>
                  <a:lnTo>
                    <a:pt x="2952589" y="460857"/>
                  </a:lnTo>
                  <a:lnTo>
                    <a:pt x="2895496" y="401147"/>
                  </a:lnTo>
                  <a:lnTo>
                    <a:pt x="2836679" y="341984"/>
                  </a:lnTo>
                  <a:lnTo>
                    <a:pt x="2780954" y="295793"/>
                  </a:lnTo>
                  <a:lnTo>
                    <a:pt x="2717954" y="252874"/>
                  </a:lnTo>
                  <a:lnTo>
                    <a:pt x="2654514" y="210601"/>
                  </a:lnTo>
                  <a:lnTo>
                    <a:pt x="2603040" y="178988"/>
                  </a:lnTo>
                  <a:lnTo>
                    <a:pt x="2550744" y="152984"/>
                  </a:lnTo>
                  <a:lnTo>
                    <a:pt x="2492615" y="130461"/>
                  </a:lnTo>
                  <a:lnTo>
                    <a:pt x="2430938" y="108969"/>
                  </a:lnTo>
                  <a:lnTo>
                    <a:pt x="2368210" y="93373"/>
                  </a:lnTo>
                  <a:lnTo>
                    <a:pt x="2323080" y="82049"/>
                  </a:lnTo>
                  <a:lnTo>
                    <a:pt x="2275726" y="70387"/>
                  </a:lnTo>
                  <a:lnTo>
                    <a:pt x="2227384" y="61304"/>
                  </a:lnTo>
                  <a:lnTo>
                    <a:pt x="2181722" y="53368"/>
                  </a:lnTo>
                  <a:lnTo>
                    <a:pt x="2136861" y="47112"/>
                  </a:lnTo>
                  <a:lnTo>
                    <a:pt x="2089627" y="44331"/>
                  </a:lnTo>
                  <a:lnTo>
                    <a:pt x="2028175" y="42765"/>
                  </a:lnTo>
                  <a:lnTo>
                    <a:pt x="1997258" y="42399"/>
                  </a:lnTo>
                  <a:lnTo>
                    <a:pt x="1957785" y="42106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275192" y="1600331"/>
            <a:ext cx="2137286" cy="558012"/>
            <a:chOff x="7275192" y="1600331"/>
            <a:chExt cx="2137286" cy="558012"/>
          </a:xfrm>
        </p:grpSpPr>
        <p:sp>
          <p:nvSpPr>
            <p:cNvPr id="26" name="Freeform 25"/>
            <p:cNvSpPr/>
            <p:nvPr/>
          </p:nvSpPr>
          <p:spPr>
            <a:xfrm>
              <a:off x="7275192" y="176878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22769" y="4269"/>
                  </a:lnTo>
                  <a:lnTo>
                    <a:pt x="64198" y="843"/>
                  </a:lnTo>
                  <a:lnTo>
                    <a:pt x="27601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532764" y="1627080"/>
              <a:ext cx="268853" cy="479669"/>
            </a:xfrm>
            <a:custGeom>
              <a:avLst/>
              <a:gdLst/>
              <a:ahLst/>
              <a:cxnLst/>
              <a:rect l="0" t="0" r="0" b="0"/>
              <a:pathLst>
                <a:path w="268853" h="479669">
                  <a:moveTo>
                    <a:pt x="37225" y="57479"/>
                  </a:moveTo>
                  <a:lnTo>
                    <a:pt x="31637" y="40711"/>
                  </a:lnTo>
                  <a:lnTo>
                    <a:pt x="32011" y="23121"/>
                  </a:lnTo>
                  <a:lnTo>
                    <a:pt x="33750" y="13517"/>
                  </a:lnTo>
                  <a:lnTo>
                    <a:pt x="39587" y="7114"/>
                  </a:lnTo>
                  <a:lnTo>
                    <a:pt x="58552" y="0"/>
                  </a:lnTo>
                  <a:lnTo>
                    <a:pt x="79459" y="3077"/>
                  </a:lnTo>
                  <a:lnTo>
                    <a:pt x="107840" y="17963"/>
                  </a:lnTo>
                  <a:lnTo>
                    <a:pt x="138392" y="43954"/>
                  </a:lnTo>
                  <a:lnTo>
                    <a:pt x="174016" y="101509"/>
                  </a:lnTo>
                  <a:lnTo>
                    <a:pt x="196568" y="161713"/>
                  </a:lnTo>
                  <a:lnTo>
                    <a:pt x="202981" y="212626"/>
                  </a:lnTo>
                  <a:lnTo>
                    <a:pt x="204882" y="264755"/>
                  </a:lnTo>
                  <a:lnTo>
                    <a:pt x="194266" y="317246"/>
                  </a:lnTo>
                  <a:lnTo>
                    <a:pt x="169718" y="378979"/>
                  </a:lnTo>
                  <a:lnTo>
                    <a:pt x="135378" y="439184"/>
                  </a:lnTo>
                  <a:lnTo>
                    <a:pt x="108812" y="463295"/>
                  </a:lnTo>
                  <a:lnTo>
                    <a:pt x="73124" y="479668"/>
                  </a:lnTo>
                  <a:lnTo>
                    <a:pt x="49671" y="478695"/>
                  </a:lnTo>
                  <a:lnTo>
                    <a:pt x="28719" y="470464"/>
                  </a:lnTo>
                  <a:lnTo>
                    <a:pt x="11608" y="459007"/>
                  </a:lnTo>
                  <a:lnTo>
                    <a:pt x="6109" y="450336"/>
                  </a:lnTo>
                  <a:lnTo>
                    <a:pt x="0" y="428224"/>
                  </a:lnTo>
                  <a:lnTo>
                    <a:pt x="3523" y="405919"/>
                  </a:lnTo>
                  <a:lnTo>
                    <a:pt x="18661" y="376750"/>
                  </a:lnTo>
                  <a:lnTo>
                    <a:pt x="32484" y="361984"/>
                  </a:lnTo>
                  <a:lnTo>
                    <a:pt x="50326" y="351522"/>
                  </a:lnTo>
                  <a:lnTo>
                    <a:pt x="85691" y="344644"/>
                  </a:lnTo>
                  <a:lnTo>
                    <a:pt x="145628" y="343490"/>
                  </a:lnTo>
                  <a:lnTo>
                    <a:pt x="182429" y="351493"/>
                  </a:lnTo>
                  <a:lnTo>
                    <a:pt x="245263" y="386750"/>
                  </a:lnTo>
                  <a:lnTo>
                    <a:pt x="268852" y="404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85886" y="1758259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10529" y="0"/>
                  </a:moveTo>
                  <a:lnTo>
                    <a:pt x="2195" y="37478"/>
                  </a:lnTo>
                  <a:lnTo>
                    <a:pt x="3770" y="72325"/>
                  </a:lnTo>
                  <a:lnTo>
                    <a:pt x="9639" y="134566"/>
                  </a:lnTo>
                  <a:lnTo>
                    <a:pt x="7233" y="1835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70073" y="1895129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3826" y="16788"/>
                  </a:lnTo>
                  <a:lnTo>
                    <a:pt x="85255" y="20214"/>
                  </a:lnTo>
                  <a:lnTo>
                    <a:pt x="28279" y="208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290866" y="1679157"/>
              <a:ext cx="303084" cy="398053"/>
            </a:xfrm>
            <a:custGeom>
              <a:avLst/>
              <a:gdLst/>
              <a:ahLst/>
              <a:cxnLst/>
              <a:rect l="0" t="0" r="0" b="0"/>
              <a:pathLst>
                <a:path w="303084" h="398053">
                  <a:moveTo>
                    <a:pt x="5590" y="68573"/>
                  </a:moveTo>
                  <a:lnTo>
                    <a:pt x="0" y="51805"/>
                  </a:lnTo>
                  <a:lnTo>
                    <a:pt x="693" y="44526"/>
                  </a:lnTo>
                  <a:lnTo>
                    <a:pt x="7703" y="30200"/>
                  </a:lnTo>
                  <a:lnTo>
                    <a:pt x="30392" y="8980"/>
                  </a:lnTo>
                  <a:lnTo>
                    <a:pt x="55607" y="1143"/>
                  </a:lnTo>
                  <a:lnTo>
                    <a:pt x="83972" y="0"/>
                  </a:lnTo>
                  <a:lnTo>
                    <a:pt x="108277" y="7291"/>
                  </a:lnTo>
                  <a:lnTo>
                    <a:pt x="136101" y="24549"/>
                  </a:lnTo>
                  <a:lnTo>
                    <a:pt x="141730" y="33375"/>
                  </a:lnTo>
                  <a:lnTo>
                    <a:pt x="149653" y="68153"/>
                  </a:lnTo>
                  <a:lnTo>
                    <a:pt x="151506" y="94513"/>
                  </a:lnTo>
                  <a:lnTo>
                    <a:pt x="146091" y="115587"/>
                  </a:lnTo>
                  <a:lnTo>
                    <a:pt x="123550" y="148180"/>
                  </a:lnTo>
                  <a:lnTo>
                    <a:pt x="101248" y="172469"/>
                  </a:lnTo>
                  <a:lnTo>
                    <a:pt x="105037" y="168951"/>
                  </a:lnTo>
                  <a:lnTo>
                    <a:pt x="164251" y="164070"/>
                  </a:lnTo>
                  <a:lnTo>
                    <a:pt x="214225" y="169065"/>
                  </a:lnTo>
                  <a:lnTo>
                    <a:pt x="247172" y="183616"/>
                  </a:lnTo>
                  <a:lnTo>
                    <a:pt x="273571" y="208335"/>
                  </a:lnTo>
                  <a:lnTo>
                    <a:pt x="290622" y="237886"/>
                  </a:lnTo>
                  <a:lnTo>
                    <a:pt x="303083" y="274458"/>
                  </a:lnTo>
                  <a:lnTo>
                    <a:pt x="303006" y="314930"/>
                  </a:lnTo>
                  <a:lnTo>
                    <a:pt x="289985" y="350968"/>
                  </a:lnTo>
                  <a:lnTo>
                    <a:pt x="274707" y="366827"/>
                  </a:lnTo>
                  <a:lnTo>
                    <a:pt x="243255" y="382333"/>
                  </a:lnTo>
                  <a:lnTo>
                    <a:pt x="190706" y="398052"/>
                  </a:lnTo>
                  <a:lnTo>
                    <a:pt x="154806" y="397693"/>
                  </a:lnTo>
                  <a:lnTo>
                    <a:pt x="100586" y="383864"/>
                  </a:lnTo>
                  <a:lnTo>
                    <a:pt x="75070" y="373733"/>
                  </a:lnTo>
                  <a:lnTo>
                    <a:pt x="58232" y="3633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833409" y="1789844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5589"/>
                  </a:lnTo>
                  <a:lnTo>
                    <a:pt x="1215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22880" y="1905658"/>
              <a:ext cx="189515" cy="5590"/>
            </a:xfrm>
            <a:custGeom>
              <a:avLst/>
              <a:gdLst/>
              <a:ahLst/>
              <a:cxnLst/>
              <a:rect l="0" t="0" r="0" b="0"/>
              <a:pathLst>
                <a:path w="189515" h="5590">
                  <a:moveTo>
                    <a:pt x="189514" y="0"/>
                  </a:moveTo>
                  <a:lnTo>
                    <a:pt x="172746" y="5589"/>
                  </a:lnTo>
                  <a:lnTo>
                    <a:pt x="155154" y="5213"/>
                  </a:lnTo>
                  <a:lnTo>
                    <a:pt x="96515" y="686"/>
                  </a:lnTo>
                  <a:lnTo>
                    <a:pt x="41768" y="1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01948" y="1600331"/>
              <a:ext cx="10530" cy="558012"/>
            </a:xfrm>
            <a:custGeom>
              <a:avLst/>
              <a:gdLst/>
              <a:ahLst/>
              <a:cxnLst/>
              <a:rect l="0" t="0" r="0" b="0"/>
              <a:pathLst>
                <a:path w="10530" h="558012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7560"/>
                  </a:lnTo>
                  <a:lnTo>
                    <a:pt x="0" y="194654"/>
                  </a:lnTo>
                  <a:lnTo>
                    <a:pt x="0" y="242881"/>
                  </a:lnTo>
                  <a:lnTo>
                    <a:pt x="1170" y="291611"/>
                  </a:lnTo>
                  <a:lnTo>
                    <a:pt x="5590" y="340565"/>
                  </a:lnTo>
                  <a:lnTo>
                    <a:pt x="8334" y="389618"/>
                  </a:lnTo>
                  <a:lnTo>
                    <a:pt x="9554" y="436376"/>
                  </a:lnTo>
                  <a:lnTo>
                    <a:pt x="10240" y="494415"/>
                  </a:lnTo>
                  <a:lnTo>
                    <a:pt x="10472" y="544062"/>
                  </a:lnTo>
                  <a:lnTo>
                    <a:pt x="10529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706254" y="357968"/>
            <a:ext cx="3533438" cy="1010696"/>
            <a:chOff x="706254" y="357968"/>
            <a:chExt cx="3533438" cy="1010696"/>
          </a:xfrm>
        </p:grpSpPr>
        <p:sp>
          <p:nvSpPr>
            <p:cNvPr id="2" name="Freeform 1"/>
            <p:cNvSpPr/>
            <p:nvPr/>
          </p:nvSpPr>
          <p:spPr>
            <a:xfrm>
              <a:off x="706254" y="470119"/>
              <a:ext cx="953747" cy="821469"/>
            </a:xfrm>
            <a:custGeom>
              <a:avLst/>
              <a:gdLst/>
              <a:ahLst/>
              <a:cxnLst/>
              <a:rect l="0" t="0" r="0" b="0"/>
              <a:pathLst>
                <a:path w="953747" h="821469">
                  <a:moveTo>
                    <a:pt x="41269" y="87891"/>
                  </a:moveTo>
                  <a:lnTo>
                    <a:pt x="35203" y="122683"/>
                  </a:lnTo>
                  <a:lnTo>
                    <a:pt x="36604" y="181548"/>
                  </a:lnTo>
                  <a:lnTo>
                    <a:pt x="35597" y="224435"/>
                  </a:lnTo>
                  <a:lnTo>
                    <a:pt x="40149" y="286438"/>
                  </a:lnTo>
                  <a:lnTo>
                    <a:pt x="41048" y="346605"/>
                  </a:lnTo>
                  <a:lnTo>
                    <a:pt x="38106" y="403551"/>
                  </a:lnTo>
                  <a:lnTo>
                    <a:pt x="26606" y="465448"/>
                  </a:lnTo>
                  <a:lnTo>
                    <a:pt x="21475" y="525595"/>
                  </a:lnTo>
                  <a:lnTo>
                    <a:pt x="20461" y="585656"/>
                  </a:lnTo>
                  <a:lnTo>
                    <a:pt x="14672" y="642320"/>
                  </a:lnTo>
                  <a:lnTo>
                    <a:pt x="3433" y="695713"/>
                  </a:lnTo>
                  <a:lnTo>
                    <a:pt x="0" y="751320"/>
                  </a:lnTo>
                  <a:lnTo>
                    <a:pt x="4911" y="807365"/>
                  </a:lnTo>
                  <a:lnTo>
                    <a:pt x="10011" y="815545"/>
                  </a:lnTo>
                  <a:lnTo>
                    <a:pt x="16921" y="819828"/>
                  </a:lnTo>
                  <a:lnTo>
                    <a:pt x="36297" y="821468"/>
                  </a:lnTo>
                  <a:lnTo>
                    <a:pt x="96395" y="816108"/>
                  </a:lnTo>
                  <a:lnTo>
                    <a:pt x="159003" y="814703"/>
                  </a:lnTo>
                  <a:lnTo>
                    <a:pt x="207824" y="814460"/>
                  </a:lnTo>
                  <a:lnTo>
                    <a:pt x="269487" y="807142"/>
                  </a:lnTo>
                  <a:lnTo>
                    <a:pt x="318419" y="803641"/>
                  </a:lnTo>
                  <a:lnTo>
                    <a:pt x="377468" y="795689"/>
                  </a:lnTo>
                  <a:lnTo>
                    <a:pt x="434192" y="793772"/>
                  </a:lnTo>
                  <a:lnTo>
                    <a:pt x="481994" y="793440"/>
                  </a:lnTo>
                  <a:lnTo>
                    <a:pt x="542143" y="786092"/>
                  </a:lnTo>
                  <a:lnTo>
                    <a:pt x="602204" y="783428"/>
                  </a:lnTo>
                  <a:lnTo>
                    <a:pt x="664458" y="782901"/>
                  </a:lnTo>
                  <a:lnTo>
                    <a:pt x="722985" y="781627"/>
                  </a:lnTo>
                  <a:lnTo>
                    <a:pt x="771373" y="775544"/>
                  </a:lnTo>
                  <a:lnTo>
                    <a:pt x="830238" y="772895"/>
                  </a:lnTo>
                  <a:lnTo>
                    <a:pt x="886926" y="772372"/>
                  </a:lnTo>
                  <a:lnTo>
                    <a:pt x="923544" y="766692"/>
                  </a:lnTo>
                  <a:lnTo>
                    <a:pt x="932439" y="761524"/>
                  </a:lnTo>
                  <a:lnTo>
                    <a:pt x="945442" y="746422"/>
                  </a:lnTo>
                  <a:lnTo>
                    <a:pt x="952001" y="724892"/>
                  </a:lnTo>
                  <a:lnTo>
                    <a:pt x="953746" y="700896"/>
                  </a:lnTo>
                  <a:lnTo>
                    <a:pt x="942287" y="640622"/>
                  </a:lnTo>
                  <a:lnTo>
                    <a:pt x="937395" y="585890"/>
                  </a:lnTo>
                  <a:lnTo>
                    <a:pt x="933310" y="533138"/>
                  </a:lnTo>
                  <a:lnTo>
                    <a:pt x="927173" y="477398"/>
                  </a:lnTo>
                  <a:lnTo>
                    <a:pt x="924791" y="419638"/>
                  </a:lnTo>
                  <a:lnTo>
                    <a:pt x="916637" y="356749"/>
                  </a:lnTo>
                  <a:lnTo>
                    <a:pt x="914261" y="295633"/>
                  </a:lnTo>
                  <a:lnTo>
                    <a:pt x="906860" y="244220"/>
                  </a:lnTo>
                  <a:lnTo>
                    <a:pt x="899462" y="183761"/>
                  </a:lnTo>
                  <a:lnTo>
                    <a:pt x="895141" y="123899"/>
                  </a:lnTo>
                  <a:lnTo>
                    <a:pt x="894287" y="67014"/>
                  </a:lnTo>
                  <a:lnTo>
                    <a:pt x="888530" y="16307"/>
                  </a:lnTo>
                  <a:lnTo>
                    <a:pt x="882190" y="8583"/>
                  </a:lnTo>
                  <a:lnTo>
                    <a:pt x="862668" y="0"/>
                  </a:lnTo>
                  <a:lnTo>
                    <a:pt x="825369" y="758"/>
                  </a:lnTo>
                  <a:lnTo>
                    <a:pt x="769674" y="11495"/>
                  </a:lnTo>
                  <a:lnTo>
                    <a:pt x="706680" y="21761"/>
                  </a:lnTo>
                  <a:lnTo>
                    <a:pt x="648830" y="24135"/>
                  </a:lnTo>
                  <a:lnTo>
                    <a:pt x="600833" y="24547"/>
                  </a:lnTo>
                  <a:lnTo>
                    <a:pt x="539448" y="25856"/>
                  </a:lnTo>
                  <a:lnTo>
                    <a:pt x="490564" y="31945"/>
                  </a:lnTo>
                  <a:lnTo>
                    <a:pt x="431532" y="34596"/>
                  </a:lnTo>
                  <a:lnTo>
                    <a:pt x="369222" y="35120"/>
                  </a:lnTo>
                  <a:lnTo>
                    <a:pt x="307824" y="42459"/>
                  </a:lnTo>
                  <a:lnTo>
                    <a:pt x="246823" y="48241"/>
                  </a:lnTo>
                  <a:lnTo>
                    <a:pt x="194696" y="60302"/>
                  </a:lnTo>
                  <a:lnTo>
                    <a:pt x="140509" y="64374"/>
                  </a:lnTo>
                  <a:lnTo>
                    <a:pt x="78384" y="57599"/>
                  </a:lnTo>
                  <a:lnTo>
                    <a:pt x="51797" y="56305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95299" y="410611"/>
              <a:ext cx="868008" cy="872823"/>
            </a:xfrm>
            <a:custGeom>
              <a:avLst/>
              <a:gdLst/>
              <a:ahLst/>
              <a:cxnLst/>
              <a:rect l="0" t="0" r="0" b="0"/>
              <a:pathLst>
                <a:path w="868008" h="872823">
                  <a:moveTo>
                    <a:pt x="57758" y="31585"/>
                  </a:moveTo>
                  <a:lnTo>
                    <a:pt x="46579" y="42764"/>
                  </a:lnTo>
                  <a:lnTo>
                    <a:pt x="34038" y="72072"/>
                  </a:lnTo>
                  <a:lnTo>
                    <a:pt x="27726" y="123897"/>
                  </a:lnTo>
                  <a:lnTo>
                    <a:pt x="26479" y="182314"/>
                  </a:lnTo>
                  <a:lnTo>
                    <a:pt x="26263" y="232613"/>
                  </a:lnTo>
                  <a:lnTo>
                    <a:pt x="26199" y="284562"/>
                  </a:lnTo>
                  <a:lnTo>
                    <a:pt x="26180" y="340118"/>
                  </a:lnTo>
                  <a:lnTo>
                    <a:pt x="29294" y="397913"/>
                  </a:lnTo>
                  <a:lnTo>
                    <a:pt x="31386" y="452082"/>
                  </a:lnTo>
                  <a:lnTo>
                    <a:pt x="27717" y="505177"/>
                  </a:lnTo>
                  <a:lnTo>
                    <a:pt x="32066" y="564342"/>
                  </a:lnTo>
                  <a:lnTo>
                    <a:pt x="28549" y="618229"/>
                  </a:lnTo>
                  <a:lnTo>
                    <a:pt x="23522" y="670814"/>
                  </a:lnTo>
                  <a:lnTo>
                    <a:pt x="15511" y="733306"/>
                  </a:lnTo>
                  <a:lnTo>
                    <a:pt x="6715" y="794741"/>
                  </a:lnTo>
                  <a:lnTo>
                    <a:pt x="0" y="830144"/>
                  </a:lnTo>
                  <a:lnTo>
                    <a:pt x="1705" y="838868"/>
                  </a:lnTo>
                  <a:lnTo>
                    <a:pt x="6351" y="845855"/>
                  </a:lnTo>
                  <a:lnTo>
                    <a:pt x="12958" y="851682"/>
                  </a:lnTo>
                  <a:lnTo>
                    <a:pt x="32777" y="858157"/>
                  </a:lnTo>
                  <a:lnTo>
                    <a:pt x="73363" y="858682"/>
                  </a:lnTo>
                  <a:lnTo>
                    <a:pt x="122433" y="854549"/>
                  </a:lnTo>
                  <a:lnTo>
                    <a:pt x="174017" y="853324"/>
                  </a:lnTo>
                  <a:lnTo>
                    <a:pt x="223226" y="852961"/>
                  </a:lnTo>
                  <a:lnTo>
                    <a:pt x="281775" y="852839"/>
                  </a:lnTo>
                  <a:lnTo>
                    <a:pt x="338401" y="852814"/>
                  </a:lnTo>
                  <a:lnTo>
                    <a:pt x="397766" y="852809"/>
                  </a:lnTo>
                  <a:lnTo>
                    <a:pt x="459882" y="852808"/>
                  </a:lnTo>
                  <a:lnTo>
                    <a:pt x="518382" y="858874"/>
                  </a:lnTo>
                  <a:lnTo>
                    <a:pt x="566766" y="856295"/>
                  </a:lnTo>
                  <a:lnTo>
                    <a:pt x="625629" y="861599"/>
                  </a:lnTo>
                  <a:lnTo>
                    <a:pt x="682317" y="868583"/>
                  </a:lnTo>
                  <a:lnTo>
                    <a:pt x="745810" y="872822"/>
                  </a:lnTo>
                  <a:lnTo>
                    <a:pt x="801506" y="870540"/>
                  </a:lnTo>
                  <a:lnTo>
                    <a:pt x="813293" y="868139"/>
                  </a:lnTo>
                  <a:lnTo>
                    <a:pt x="822320" y="863028"/>
                  </a:lnTo>
                  <a:lnTo>
                    <a:pt x="835471" y="847992"/>
                  </a:lnTo>
                  <a:lnTo>
                    <a:pt x="843862" y="808617"/>
                  </a:lnTo>
                  <a:lnTo>
                    <a:pt x="846697" y="751316"/>
                  </a:lnTo>
                  <a:lnTo>
                    <a:pt x="847257" y="694937"/>
                  </a:lnTo>
                  <a:lnTo>
                    <a:pt x="847368" y="638740"/>
                  </a:lnTo>
                  <a:lnTo>
                    <a:pt x="847387" y="591029"/>
                  </a:lnTo>
                  <a:lnTo>
                    <a:pt x="847393" y="539848"/>
                  </a:lnTo>
                  <a:lnTo>
                    <a:pt x="847394" y="487638"/>
                  </a:lnTo>
                  <a:lnTo>
                    <a:pt x="847395" y="435124"/>
                  </a:lnTo>
                  <a:lnTo>
                    <a:pt x="848565" y="373383"/>
                  </a:lnTo>
                  <a:lnTo>
                    <a:pt x="855728" y="316127"/>
                  </a:lnTo>
                  <a:lnTo>
                    <a:pt x="857490" y="259757"/>
                  </a:lnTo>
                  <a:lnTo>
                    <a:pt x="866199" y="197853"/>
                  </a:lnTo>
                  <a:lnTo>
                    <a:pt x="868007" y="143457"/>
                  </a:lnTo>
                  <a:lnTo>
                    <a:pt x="866024" y="89992"/>
                  </a:lnTo>
                  <a:lnTo>
                    <a:pt x="857235" y="70802"/>
                  </a:lnTo>
                  <a:lnTo>
                    <a:pt x="839290" y="57594"/>
                  </a:lnTo>
                  <a:lnTo>
                    <a:pt x="795231" y="39582"/>
                  </a:lnTo>
                  <a:lnTo>
                    <a:pt x="737092" y="33165"/>
                  </a:lnTo>
                  <a:lnTo>
                    <a:pt x="679334" y="28778"/>
                  </a:lnTo>
                  <a:lnTo>
                    <a:pt x="617276" y="22582"/>
                  </a:lnTo>
                  <a:lnTo>
                    <a:pt x="566042" y="21509"/>
                  </a:lnTo>
                  <a:lnTo>
                    <a:pt x="503563" y="13911"/>
                  </a:lnTo>
                  <a:lnTo>
                    <a:pt x="454490" y="11531"/>
                  </a:lnTo>
                  <a:lnTo>
                    <a:pt x="398514" y="7607"/>
                  </a:lnTo>
                  <a:lnTo>
                    <a:pt x="347726" y="1502"/>
                  </a:lnTo>
                  <a:lnTo>
                    <a:pt x="292633" y="297"/>
                  </a:lnTo>
                  <a:lnTo>
                    <a:pt x="233571" y="59"/>
                  </a:lnTo>
                  <a:lnTo>
                    <a:pt x="189399" y="17"/>
                  </a:lnTo>
                  <a:lnTo>
                    <a:pt x="152514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60145" y="357968"/>
              <a:ext cx="979547" cy="1010696"/>
            </a:xfrm>
            <a:custGeom>
              <a:avLst/>
              <a:gdLst/>
              <a:ahLst/>
              <a:cxnLst/>
              <a:rect l="0" t="0" r="0" b="0"/>
              <a:pathLst>
                <a:path w="979547" h="1010696">
                  <a:moveTo>
                    <a:pt x="56331" y="52643"/>
                  </a:moveTo>
                  <a:lnTo>
                    <a:pt x="39543" y="108857"/>
                  </a:lnTo>
                  <a:lnTo>
                    <a:pt x="36539" y="155217"/>
                  </a:lnTo>
                  <a:lnTo>
                    <a:pt x="36819" y="212887"/>
                  </a:lnTo>
                  <a:lnTo>
                    <a:pt x="41451" y="275597"/>
                  </a:lnTo>
                  <a:lnTo>
                    <a:pt x="38799" y="321750"/>
                  </a:lnTo>
                  <a:lnTo>
                    <a:pt x="36841" y="366438"/>
                  </a:lnTo>
                  <a:lnTo>
                    <a:pt x="35739" y="424819"/>
                  </a:lnTo>
                  <a:lnTo>
                    <a:pt x="35412" y="481112"/>
                  </a:lnTo>
                  <a:lnTo>
                    <a:pt x="35336" y="525003"/>
                  </a:lnTo>
                  <a:lnTo>
                    <a:pt x="35301" y="567907"/>
                  </a:lnTo>
                  <a:lnTo>
                    <a:pt x="35286" y="610372"/>
                  </a:lnTo>
                  <a:lnTo>
                    <a:pt x="32158" y="664382"/>
                  </a:lnTo>
                  <a:lnTo>
                    <a:pt x="26942" y="711971"/>
                  </a:lnTo>
                  <a:lnTo>
                    <a:pt x="25397" y="764286"/>
                  </a:lnTo>
                  <a:lnTo>
                    <a:pt x="24939" y="812542"/>
                  </a:lnTo>
                  <a:lnTo>
                    <a:pt x="19195" y="870071"/>
                  </a:lnTo>
                  <a:lnTo>
                    <a:pt x="6795" y="922466"/>
                  </a:lnTo>
                  <a:lnTo>
                    <a:pt x="0" y="945769"/>
                  </a:lnTo>
                  <a:lnTo>
                    <a:pt x="60" y="955726"/>
                  </a:lnTo>
                  <a:lnTo>
                    <a:pt x="6365" y="973029"/>
                  </a:lnTo>
                  <a:lnTo>
                    <a:pt x="20086" y="985399"/>
                  </a:lnTo>
                  <a:lnTo>
                    <a:pt x="39052" y="993626"/>
                  </a:lnTo>
                  <a:lnTo>
                    <a:pt x="92476" y="998908"/>
                  </a:lnTo>
                  <a:lnTo>
                    <a:pt x="147829" y="994362"/>
                  </a:lnTo>
                  <a:lnTo>
                    <a:pt x="203303" y="990604"/>
                  </a:lnTo>
                  <a:lnTo>
                    <a:pt x="258196" y="989953"/>
                  </a:lnTo>
                  <a:lnTo>
                    <a:pt x="313195" y="989760"/>
                  </a:lnTo>
                  <a:lnTo>
                    <a:pt x="372255" y="989703"/>
                  </a:lnTo>
                  <a:lnTo>
                    <a:pt x="427319" y="989686"/>
                  </a:lnTo>
                  <a:lnTo>
                    <a:pt x="480678" y="989681"/>
                  </a:lnTo>
                  <a:lnTo>
                    <a:pt x="534703" y="990850"/>
                  </a:lnTo>
                  <a:lnTo>
                    <a:pt x="593475" y="996915"/>
                  </a:lnTo>
                  <a:lnTo>
                    <a:pt x="647283" y="1000402"/>
                  </a:lnTo>
                  <a:lnTo>
                    <a:pt x="694552" y="1007154"/>
                  </a:lnTo>
                  <a:lnTo>
                    <a:pt x="743913" y="1009675"/>
                  </a:lnTo>
                  <a:lnTo>
                    <a:pt x="803106" y="1010527"/>
                  </a:lnTo>
                  <a:lnTo>
                    <a:pt x="859859" y="1010695"/>
                  </a:lnTo>
                  <a:lnTo>
                    <a:pt x="881778" y="1004479"/>
                  </a:lnTo>
                  <a:lnTo>
                    <a:pt x="914913" y="981424"/>
                  </a:lnTo>
                  <a:lnTo>
                    <a:pt x="936847" y="955648"/>
                  </a:lnTo>
                  <a:lnTo>
                    <a:pt x="944851" y="932830"/>
                  </a:lnTo>
                  <a:lnTo>
                    <a:pt x="955578" y="874465"/>
                  </a:lnTo>
                  <a:lnTo>
                    <a:pt x="959944" y="823870"/>
                  </a:lnTo>
                  <a:lnTo>
                    <a:pt x="961238" y="766246"/>
                  </a:lnTo>
                  <a:lnTo>
                    <a:pt x="967210" y="704718"/>
                  </a:lnTo>
                  <a:lnTo>
                    <a:pt x="970799" y="653212"/>
                  </a:lnTo>
                  <a:lnTo>
                    <a:pt x="971862" y="591548"/>
                  </a:lnTo>
                  <a:lnTo>
                    <a:pt x="972111" y="545230"/>
                  </a:lnTo>
                  <a:lnTo>
                    <a:pt x="972222" y="497348"/>
                  </a:lnTo>
                  <a:lnTo>
                    <a:pt x="972271" y="448772"/>
                  </a:lnTo>
                  <a:lnTo>
                    <a:pt x="972293" y="399886"/>
                  </a:lnTo>
                  <a:lnTo>
                    <a:pt x="972303" y="353202"/>
                  </a:lnTo>
                  <a:lnTo>
                    <a:pt x="973478" y="294036"/>
                  </a:lnTo>
                  <a:lnTo>
                    <a:pt x="979546" y="240630"/>
                  </a:lnTo>
                  <a:lnTo>
                    <a:pt x="979069" y="180070"/>
                  </a:lnTo>
                  <a:lnTo>
                    <a:pt x="973645" y="123047"/>
                  </a:lnTo>
                  <a:lnTo>
                    <a:pt x="966665" y="101091"/>
                  </a:lnTo>
                  <a:lnTo>
                    <a:pt x="943119" y="67932"/>
                  </a:lnTo>
                  <a:lnTo>
                    <a:pt x="917258" y="51584"/>
                  </a:lnTo>
                  <a:lnTo>
                    <a:pt x="855255" y="40242"/>
                  </a:lnTo>
                  <a:lnTo>
                    <a:pt x="794511" y="27707"/>
                  </a:lnTo>
                  <a:lnTo>
                    <a:pt x="743504" y="23028"/>
                  </a:lnTo>
                  <a:lnTo>
                    <a:pt x="685757" y="21641"/>
                  </a:lnTo>
                  <a:lnTo>
                    <a:pt x="625069" y="13937"/>
                  </a:lnTo>
                  <a:lnTo>
                    <a:pt x="571507" y="11539"/>
                  </a:lnTo>
                  <a:lnTo>
                    <a:pt x="522621" y="10828"/>
                  </a:lnTo>
                  <a:lnTo>
                    <a:pt x="464722" y="10618"/>
                  </a:lnTo>
                  <a:lnTo>
                    <a:pt x="403114" y="10555"/>
                  </a:lnTo>
                  <a:lnTo>
                    <a:pt x="340406" y="10537"/>
                  </a:lnTo>
                  <a:lnTo>
                    <a:pt x="280881" y="9361"/>
                  </a:lnTo>
                  <a:lnTo>
                    <a:pt x="218190" y="2196"/>
                  </a:lnTo>
                  <a:lnTo>
                    <a:pt x="162781" y="651"/>
                  </a:lnTo>
                  <a:lnTo>
                    <a:pt x="121797" y="193"/>
                  </a:lnTo>
                  <a:lnTo>
                    <a:pt x="98445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reeform 5"/>
          <p:cNvSpPr/>
          <p:nvPr/>
        </p:nvSpPr>
        <p:spPr>
          <a:xfrm>
            <a:off x="827639" y="1786040"/>
            <a:ext cx="955331" cy="877702"/>
          </a:xfrm>
          <a:custGeom>
            <a:avLst/>
            <a:gdLst/>
            <a:ahLst/>
            <a:cxnLst/>
            <a:rect l="0" t="0" r="0" b="0"/>
            <a:pathLst>
              <a:path w="955331" h="877702">
                <a:moveTo>
                  <a:pt x="25169" y="172260"/>
                </a:moveTo>
                <a:lnTo>
                  <a:pt x="19103" y="207052"/>
                </a:lnTo>
                <a:lnTo>
                  <a:pt x="23624" y="265917"/>
                </a:lnTo>
                <a:lnTo>
                  <a:pt x="24864" y="328541"/>
                </a:lnTo>
                <a:lnTo>
                  <a:pt x="25078" y="379872"/>
                </a:lnTo>
                <a:lnTo>
                  <a:pt x="25142" y="432127"/>
                </a:lnTo>
                <a:lnTo>
                  <a:pt x="30750" y="479065"/>
                </a:lnTo>
                <a:lnTo>
                  <a:pt x="34231" y="533787"/>
                </a:lnTo>
                <a:lnTo>
                  <a:pt x="29674" y="588865"/>
                </a:lnTo>
                <a:lnTo>
                  <a:pt x="20914" y="636640"/>
                </a:lnTo>
                <a:lnTo>
                  <a:pt x="16499" y="686020"/>
                </a:lnTo>
                <a:lnTo>
                  <a:pt x="15008" y="746703"/>
                </a:lnTo>
                <a:lnTo>
                  <a:pt x="11593" y="800630"/>
                </a:lnTo>
                <a:lnTo>
                  <a:pt x="0" y="845424"/>
                </a:lnTo>
                <a:lnTo>
                  <a:pt x="201" y="855003"/>
                </a:lnTo>
                <a:lnTo>
                  <a:pt x="6663" y="871885"/>
                </a:lnTo>
                <a:lnTo>
                  <a:pt x="14001" y="876153"/>
                </a:lnTo>
                <a:lnTo>
                  <a:pt x="72557" y="877701"/>
                </a:lnTo>
                <a:lnTo>
                  <a:pt x="129632" y="870440"/>
                </a:lnTo>
                <a:lnTo>
                  <a:pt x="184803" y="868118"/>
                </a:lnTo>
                <a:lnTo>
                  <a:pt x="239884" y="867430"/>
                </a:lnTo>
                <a:lnTo>
                  <a:pt x="300138" y="867227"/>
                </a:lnTo>
                <a:lnTo>
                  <a:pt x="362445" y="865996"/>
                </a:lnTo>
                <a:lnTo>
                  <a:pt x="424190" y="859913"/>
                </a:lnTo>
                <a:lnTo>
                  <a:pt x="478879" y="857590"/>
                </a:lnTo>
                <a:lnTo>
                  <a:pt x="527579" y="856902"/>
                </a:lnTo>
                <a:lnTo>
                  <a:pt x="585422" y="855528"/>
                </a:lnTo>
                <a:lnTo>
                  <a:pt x="645845" y="849402"/>
                </a:lnTo>
                <a:lnTo>
                  <a:pt x="700143" y="847067"/>
                </a:lnTo>
                <a:lnTo>
                  <a:pt x="761004" y="843159"/>
                </a:lnTo>
                <a:lnTo>
                  <a:pt x="823796" y="828151"/>
                </a:lnTo>
                <a:lnTo>
                  <a:pt x="855294" y="816724"/>
                </a:lnTo>
                <a:lnTo>
                  <a:pt x="872185" y="805349"/>
                </a:lnTo>
                <a:lnTo>
                  <a:pt x="884372" y="789375"/>
                </a:lnTo>
                <a:lnTo>
                  <a:pt x="892518" y="769407"/>
                </a:lnTo>
                <a:lnTo>
                  <a:pt x="900866" y="718461"/>
                </a:lnTo>
                <a:lnTo>
                  <a:pt x="913434" y="663337"/>
                </a:lnTo>
                <a:lnTo>
                  <a:pt x="918119" y="610223"/>
                </a:lnTo>
                <a:lnTo>
                  <a:pt x="919507" y="550031"/>
                </a:lnTo>
                <a:lnTo>
                  <a:pt x="914329" y="487743"/>
                </a:lnTo>
                <a:lnTo>
                  <a:pt x="910975" y="436012"/>
                </a:lnTo>
                <a:lnTo>
                  <a:pt x="909981" y="379871"/>
                </a:lnTo>
                <a:lnTo>
                  <a:pt x="915276" y="329960"/>
                </a:lnTo>
                <a:lnTo>
                  <a:pt x="918665" y="274358"/>
                </a:lnTo>
                <a:lnTo>
                  <a:pt x="919669" y="213430"/>
                </a:lnTo>
                <a:lnTo>
                  <a:pt x="927243" y="154006"/>
                </a:lnTo>
                <a:lnTo>
                  <a:pt x="933072" y="101541"/>
                </a:lnTo>
                <a:lnTo>
                  <a:pt x="948490" y="39075"/>
                </a:lnTo>
                <a:lnTo>
                  <a:pt x="955330" y="15971"/>
                </a:lnTo>
                <a:lnTo>
                  <a:pt x="952942" y="8406"/>
                </a:lnTo>
                <a:lnTo>
                  <a:pt x="946671" y="3362"/>
                </a:lnTo>
                <a:lnTo>
                  <a:pt x="937811" y="0"/>
                </a:lnTo>
                <a:lnTo>
                  <a:pt x="928395" y="98"/>
                </a:lnTo>
                <a:lnTo>
                  <a:pt x="872095" y="17585"/>
                </a:lnTo>
                <a:lnTo>
                  <a:pt x="826061" y="28294"/>
                </a:lnTo>
                <a:lnTo>
                  <a:pt x="764199" y="38877"/>
                </a:lnTo>
                <a:lnTo>
                  <a:pt x="720954" y="45908"/>
                </a:lnTo>
                <a:lnTo>
                  <a:pt x="666505" y="56444"/>
                </a:lnTo>
                <a:lnTo>
                  <a:pt x="618787" y="63855"/>
                </a:lnTo>
                <a:lnTo>
                  <a:pt x="566433" y="69170"/>
                </a:lnTo>
                <a:lnTo>
                  <a:pt x="512411" y="81447"/>
                </a:lnTo>
                <a:lnTo>
                  <a:pt x="460709" y="87901"/>
                </a:lnTo>
                <a:lnTo>
                  <a:pt x="403010" y="99228"/>
                </a:lnTo>
                <a:lnTo>
                  <a:pt x="340673" y="109287"/>
                </a:lnTo>
                <a:lnTo>
                  <a:pt x="277749" y="119676"/>
                </a:lnTo>
                <a:lnTo>
                  <a:pt x="217771" y="127044"/>
                </a:lnTo>
                <a:lnTo>
                  <a:pt x="156280" y="135122"/>
                </a:lnTo>
                <a:lnTo>
                  <a:pt x="99377" y="139578"/>
                </a:lnTo>
                <a:lnTo>
                  <a:pt x="77811" y="1406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2142014" y="1476210"/>
            <a:ext cx="5575375" cy="1111635"/>
            <a:chOff x="2142014" y="1476210"/>
            <a:chExt cx="5575375" cy="1111635"/>
          </a:xfrm>
        </p:grpSpPr>
        <p:sp>
          <p:nvSpPr>
            <p:cNvPr id="7" name="Freeform 6"/>
            <p:cNvSpPr/>
            <p:nvPr/>
          </p:nvSpPr>
          <p:spPr>
            <a:xfrm>
              <a:off x="2142014" y="1657770"/>
              <a:ext cx="893708" cy="930075"/>
            </a:xfrm>
            <a:custGeom>
              <a:avLst/>
              <a:gdLst/>
              <a:ahLst/>
              <a:cxnLst/>
              <a:rect l="0" t="0" r="0" b="0"/>
              <a:pathLst>
                <a:path w="893708" h="930075">
                  <a:moveTo>
                    <a:pt x="16328" y="111017"/>
                  </a:moveTo>
                  <a:lnTo>
                    <a:pt x="9092" y="138573"/>
                  </a:lnTo>
                  <a:lnTo>
                    <a:pt x="9569" y="191676"/>
                  </a:lnTo>
                  <a:lnTo>
                    <a:pt x="14993" y="242243"/>
                  </a:lnTo>
                  <a:lnTo>
                    <a:pt x="16064" y="305698"/>
                  </a:lnTo>
                  <a:lnTo>
                    <a:pt x="16249" y="357173"/>
                  </a:lnTo>
                  <a:lnTo>
                    <a:pt x="17474" y="408300"/>
                  </a:lnTo>
                  <a:lnTo>
                    <a:pt x="24656" y="471210"/>
                  </a:lnTo>
                  <a:lnTo>
                    <a:pt x="26204" y="522288"/>
                  </a:lnTo>
                  <a:lnTo>
                    <a:pt x="23543" y="571347"/>
                  </a:lnTo>
                  <a:lnTo>
                    <a:pt x="12164" y="629845"/>
                  </a:lnTo>
                  <a:lnTo>
                    <a:pt x="8226" y="686461"/>
                  </a:lnTo>
                  <a:lnTo>
                    <a:pt x="14381" y="745824"/>
                  </a:lnTo>
                  <a:lnTo>
                    <a:pt x="10354" y="807939"/>
                  </a:lnTo>
                  <a:lnTo>
                    <a:pt x="5529" y="864100"/>
                  </a:lnTo>
                  <a:lnTo>
                    <a:pt x="0" y="899182"/>
                  </a:lnTo>
                  <a:lnTo>
                    <a:pt x="2442" y="921057"/>
                  </a:lnTo>
                  <a:lnTo>
                    <a:pt x="7070" y="927124"/>
                  </a:lnTo>
                  <a:lnTo>
                    <a:pt x="13666" y="929999"/>
                  </a:lnTo>
                  <a:lnTo>
                    <a:pt x="30352" y="930074"/>
                  </a:lnTo>
                  <a:lnTo>
                    <a:pt x="85548" y="923044"/>
                  </a:lnTo>
                  <a:lnTo>
                    <a:pt x="148067" y="913569"/>
                  </a:lnTo>
                  <a:lnTo>
                    <a:pt x="199381" y="905001"/>
                  </a:lnTo>
                  <a:lnTo>
                    <a:pt x="251630" y="901942"/>
                  </a:lnTo>
                  <a:lnTo>
                    <a:pt x="304156" y="901036"/>
                  </a:lnTo>
                  <a:lnTo>
                    <a:pt x="357933" y="900768"/>
                  </a:lnTo>
                  <a:lnTo>
                    <a:pt x="415462" y="901858"/>
                  </a:lnTo>
                  <a:lnTo>
                    <a:pt x="478008" y="908995"/>
                  </a:lnTo>
                  <a:lnTo>
                    <a:pt x="535423" y="905162"/>
                  </a:lnTo>
                  <a:lnTo>
                    <a:pt x="583345" y="901990"/>
                  </a:lnTo>
                  <a:lnTo>
                    <a:pt x="642364" y="899749"/>
                  </a:lnTo>
                  <a:lnTo>
                    <a:pt x="699933" y="886035"/>
                  </a:lnTo>
                  <a:lnTo>
                    <a:pt x="741476" y="871294"/>
                  </a:lnTo>
                  <a:lnTo>
                    <a:pt x="765930" y="852441"/>
                  </a:lnTo>
                  <a:lnTo>
                    <a:pt x="813290" y="792817"/>
                  </a:lnTo>
                  <a:lnTo>
                    <a:pt x="829899" y="752751"/>
                  </a:lnTo>
                  <a:lnTo>
                    <a:pt x="836039" y="700297"/>
                  </a:lnTo>
                  <a:lnTo>
                    <a:pt x="837102" y="645927"/>
                  </a:lnTo>
                  <a:lnTo>
                    <a:pt x="836248" y="594593"/>
                  </a:lnTo>
                  <a:lnTo>
                    <a:pt x="832310" y="544620"/>
                  </a:lnTo>
                  <a:lnTo>
                    <a:pt x="836515" y="484186"/>
                  </a:lnTo>
                  <a:lnTo>
                    <a:pt x="837244" y="425137"/>
                  </a:lnTo>
                  <a:lnTo>
                    <a:pt x="837459" y="363187"/>
                  </a:lnTo>
                  <a:lnTo>
                    <a:pt x="837524" y="300378"/>
                  </a:lnTo>
                  <a:lnTo>
                    <a:pt x="843132" y="242903"/>
                  </a:lnTo>
                  <a:lnTo>
                    <a:pt x="852202" y="188829"/>
                  </a:lnTo>
                  <a:lnTo>
                    <a:pt x="865748" y="127731"/>
                  </a:lnTo>
                  <a:lnTo>
                    <a:pt x="883190" y="69718"/>
                  </a:lnTo>
                  <a:lnTo>
                    <a:pt x="893707" y="37559"/>
                  </a:lnTo>
                  <a:lnTo>
                    <a:pt x="893706" y="28120"/>
                  </a:lnTo>
                  <a:lnTo>
                    <a:pt x="887465" y="11393"/>
                  </a:lnTo>
                  <a:lnTo>
                    <a:pt x="880185" y="5996"/>
                  </a:lnTo>
                  <a:lnTo>
                    <a:pt x="859619" y="0"/>
                  </a:lnTo>
                  <a:lnTo>
                    <a:pt x="799882" y="3387"/>
                  </a:lnTo>
                  <a:lnTo>
                    <a:pt x="747881" y="5037"/>
                  </a:lnTo>
                  <a:lnTo>
                    <a:pt x="688539" y="6696"/>
                  </a:lnTo>
                  <a:lnTo>
                    <a:pt x="625333" y="14077"/>
                  </a:lnTo>
                  <a:lnTo>
                    <a:pt x="579065" y="20359"/>
                  </a:lnTo>
                  <a:lnTo>
                    <a:pt x="531205" y="23931"/>
                  </a:lnTo>
                  <a:lnTo>
                    <a:pt x="483808" y="26689"/>
                  </a:lnTo>
                  <a:lnTo>
                    <a:pt x="439346" y="31814"/>
                  </a:lnTo>
                  <a:lnTo>
                    <a:pt x="393069" y="34872"/>
                  </a:lnTo>
                  <a:lnTo>
                    <a:pt x="333455" y="39713"/>
                  </a:lnTo>
                  <a:lnTo>
                    <a:pt x="281087" y="45436"/>
                  </a:lnTo>
                  <a:lnTo>
                    <a:pt x="226186" y="50252"/>
                  </a:lnTo>
                  <a:lnTo>
                    <a:pt x="163849" y="65710"/>
                  </a:lnTo>
                  <a:lnTo>
                    <a:pt x="111084" y="79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412092" y="1527710"/>
              <a:ext cx="944465" cy="938968"/>
            </a:xfrm>
            <a:custGeom>
              <a:avLst/>
              <a:gdLst/>
              <a:ahLst/>
              <a:cxnLst/>
              <a:rect l="0" t="0" r="0" b="0"/>
              <a:pathLst>
                <a:path w="944465" h="938968">
                  <a:moveTo>
                    <a:pt x="41255" y="104207"/>
                  </a:moveTo>
                  <a:lnTo>
                    <a:pt x="44374" y="153137"/>
                  </a:lnTo>
                  <a:lnTo>
                    <a:pt x="55909" y="212268"/>
                  </a:lnTo>
                  <a:lnTo>
                    <a:pt x="60415" y="260487"/>
                  </a:lnTo>
                  <a:lnTo>
                    <a:pt x="61750" y="311819"/>
                  </a:lnTo>
                  <a:lnTo>
                    <a:pt x="69436" y="367095"/>
                  </a:lnTo>
                  <a:lnTo>
                    <a:pt x="69048" y="425673"/>
                  </a:lnTo>
                  <a:lnTo>
                    <a:pt x="63642" y="488501"/>
                  </a:lnTo>
                  <a:lnTo>
                    <a:pt x="62706" y="547964"/>
                  </a:lnTo>
                  <a:lnTo>
                    <a:pt x="55154" y="608063"/>
                  </a:lnTo>
                  <a:lnTo>
                    <a:pt x="49330" y="667594"/>
                  </a:lnTo>
                  <a:lnTo>
                    <a:pt x="42850" y="725020"/>
                  </a:lnTo>
                  <a:lnTo>
                    <a:pt x="34334" y="784284"/>
                  </a:lnTo>
                  <a:lnTo>
                    <a:pt x="28319" y="841050"/>
                  </a:lnTo>
                  <a:lnTo>
                    <a:pt x="16213" y="891735"/>
                  </a:lnTo>
                  <a:lnTo>
                    <a:pt x="429" y="919215"/>
                  </a:lnTo>
                  <a:lnTo>
                    <a:pt x="0" y="925966"/>
                  </a:lnTo>
                  <a:lnTo>
                    <a:pt x="3223" y="931636"/>
                  </a:lnTo>
                  <a:lnTo>
                    <a:pt x="8881" y="936586"/>
                  </a:lnTo>
                  <a:lnTo>
                    <a:pt x="27646" y="938967"/>
                  </a:lnTo>
                  <a:lnTo>
                    <a:pt x="77821" y="930963"/>
                  </a:lnTo>
                  <a:lnTo>
                    <a:pt x="130078" y="921480"/>
                  </a:lnTo>
                  <a:lnTo>
                    <a:pt x="190015" y="916851"/>
                  </a:lnTo>
                  <a:lnTo>
                    <a:pt x="252228" y="915479"/>
                  </a:lnTo>
                  <a:lnTo>
                    <a:pt x="314425" y="907779"/>
                  </a:lnTo>
                  <a:lnTo>
                    <a:pt x="370589" y="905382"/>
                  </a:lnTo>
                  <a:lnTo>
                    <a:pt x="431684" y="904671"/>
                  </a:lnTo>
                  <a:lnTo>
                    <a:pt x="494239" y="904461"/>
                  </a:lnTo>
                  <a:lnTo>
                    <a:pt x="556058" y="904399"/>
                  </a:lnTo>
                  <a:lnTo>
                    <a:pt x="611939" y="904380"/>
                  </a:lnTo>
                  <a:lnTo>
                    <a:pt x="665542" y="904375"/>
                  </a:lnTo>
                  <a:lnTo>
                    <a:pt x="717298" y="904373"/>
                  </a:lnTo>
                  <a:lnTo>
                    <a:pt x="774182" y="901253"/>
                  </a:lnTo>
                  <a:lnTo>
                    <a:pt x="786066" y="898783"/>
                  </a:lnTo>
                  <a:lnTo>
                    <a:pt x="795159" y="893627"/>
                  </a:lnTo>
                  <a:lnTo>
                    <a:pt x="808382" y="878540"/>
                  </a:lnTo>
                  <a:lnTo>
                    <a:pt x="833966" y="819725"/>
                  </a:lnTo>
                  <a:lnTo>
                    <a:pt x="848354" y="768372"/>
                  </a:lnTo>
                  <a:lnTo>
                    <a:pt x="858943" y="720057"/>
                  </a:lnTo>
                  <a:lnTo>
                    <a:pt x="868319" y="667526"/>
                  </a:lnTo>
                  <a:lnTo>
                    <a:pt x="872787" y="611538"/>
                  </a:lnTo>
                  <a:lnTo>
                    <a:pt x="881065" y="550041"/>
                  </a:lnTo>
                  <a:lnTo>
                    <a:pt x="885923" y="491719"/>
                  </a:lnTo>
                  <a:lnTo>
                    <a:pt x="894771" y="436224"/>
                  </a:lnTo>
                  <a:lnTo>
                    <a:pt x="901682" y="387026"/>
                  </a:lnTo>
                  <a:lnTo>
                    <a:pt x="909606" y="329178"/>
                  </a:lnTo>
                  <a:lnTo>
                    <a:pt x="919076" y="278099"/>
                  </a:lnTo>
                  <a:lnTo>
                    <a:pt x="923701" y="224101"/>
                  </a:lnTo>
                  <a:lnTo>
                    <a:pt x="932499" y="169093"/>
                  </a:lnTo>
                  <a:lnTo>
                    <a:pt x="941282" y="106050"/>
                  </a:lnTo>
                  <a:lnTo>
                    <a:pt x="944464" y="54051"/>
                  </a:lnTo>
                  <a:lnTo>
                    <a:pt x="940640" y="26543"/>
                  </a:lnTo>
                  <a:lnTo>
                    <a:pt x="934473" y="17336"/>
                  </a:lnTo>
                  <a:lnTo>
                    <a:pt x="925682" y="11198"/>
                  </a:lnTo>
                  <a:lnTo>
                    <a:pt x="903437" y="4378"/>
                  </a:lnTo>
                  <a:lnTo>
                    <a:pt x="851028" y="0"/>
                  </a:lnTo>
                  <a:lnTo>
                    <a:pt x="803323" y="2361"/>
                  </a:lnTo>
                  <a:lnTo>
                    <a:pt x="741615" y="7350"/>
                  </a:lnTo>
                  <a:lnTo>
                    <a:pt x="696457" y="8517"/>
                  </a:lnTo>
                  <a:lnTo>
                    <a:pt x="652990" y="9035"/>
                  </a:lnTo>
                  <a:lnTo>
                    <a:pt x="607155" y="9266"/>
                  </a:lnTo>
                  <a:lnTo>
                    <a:pt x="547791" y="12515"/>
                  </a:lnTo>
                  <a:lnTo>
                    <a:pt x="498616" y="17767"/>
                  </a:lnTo>
                  <a:lnTo>
                    <a:pt x="445831" y="22443"/>
                  </a:lnTo>
                  <a:lnTo>
                    <a:pt x="394315" y="28118"/>
                  </a:lnTo>
                  <a:lnTo>
                    <a:pt x="340838" y="32919"/>
                  </a:lnTo>
                  <a:lnTo>
                    <a:pt x="289117" y="38631"/>
                  </a:lnTo>
                  <a:lnTo>
                    <a:pt x="232459" y="43443"/>
                  </a:lnTo>
                  <a:lnTo>
                    <a:pt x="191104" y="49158"/>
                  </a:lnTo>
                  <a:lnTo>
                    <a:pt x="167597" y="51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37823" y="1516214"/>
              <a:ext cx="878744" cy="830649"/>
            </a:xfrm>
            <a:custGeom>
              <a:avLst/>
              <a:gdLst/>
              <a:ahLst/>
              <a:cxnLst/>
              <a:rect l="0" t="0" r="0" b="0"/>
              <a:pathLst>
                <a:path w="878744" h="830649">
                  <a:moveTo>
                    <a:pt x="0" y="20946"/>
                  </a:moveTo>
                  <a:lnTo>
                    <a:pt x="0" y="75091"/>
                  </a:lnTo>
                  <a:lnTo>
                    <a:pt x="5590" y="130037"/>
                  </a:lnTo>
                  <a:lnTo>
                    <a:pt x="9065" y="183121"/>
                  </a:lnTo>
                  <a:lnTo>
                    <a:pt x="10095" y="243303"/>
                  </a:lnTo>
                  <a:lnTo>
                    <a:pt x="15990" y="305588"/>
                  </a:lnTo>
                  <a:lnTo>
                    <a:pt x="13967" y="357319"/>
                  </a:lnTo>
                  <a:lnTo>
                    <a:pt x="18444" y="411824"/>
                  </a:lnTo>
                  <a:lnTo>
                    <a:pt x="20283" y="464315"/>
                  </a:lnTo>
                  <a:lnTo>
                    <a:pt x="20828" y="511713"/>
                  </a:lnTo>
                  <a:lnTo>
                    <a:pt x="20990" y="563452"/>
                  </a:lnTo>
                  <a:lnTo>
                    <a:pt x="21037" y="620376"/>
                  </a:lnTo>
                  <a:lnTo>
                    <a:pt x="17934" y="679598"/>
                  </a:lnTo>
                  <a:lnTo>
                    <a:pt x="11992" y="731028"/>
                  </a:lnTo>
                  <a:lnTo>
                    <a:pt x="3582" y="786247"/>
                  </a:lnTo>
                  <a:lnTo>
                    <a:pt x="1593" y="814195"/>
                  </a:lnTo>
                  <a:lnTo>
                    <a:pt x="4572" y="822350"/>
                  </a:lnTo>
                  <a:lnTo>
                    <a:pt x="10067" y="826617"/>
                  </a:lnTo>
                  <a:lnTo>
                    <a:pt x="49692" y="830648"/>
                  </a:lnTo>
                  <a:lnTo>
                    <a:pt x="102579" y="823039"/>
                  </a:lnTo>
                  <a:lnTo>
                    <a:pt x="161206" y="810271"/>
                  </a:lnTo>
                  <a:lnTo>
                    <a:pt x="223176" y="802073"/>
                  </a:lnTo>
                  <a:lnTo>
                    <a:pt x="271887" y="800653"/>
                  </a:lnTo>
                  <a:lnTo>
                    <a:pt x="323365" y="794643"/>
                  </a:lnTo>
                  <a:lnTo>
                    <a:pt x="375662" y="791043"/>
                  </a:lnTo>
                  <a:lnTo>
                    <a:pt x="428203" y="789976"/>
                  </a:lnTo>
                  <a:lnTo>
                    <a:pt x="480815" y="789660"/>
                  </a:lnTo>
                  <a:lnTo>
                    <a:pt x="533448" y="789566"/>
                  </a:lnTo>
                  <a:lnTo>
                    <a:pt x="596399" y="790704"/>
                  </a:lnTo>
                  <a:lnTo>
                    <a:pt x="645554" y="797934"/>
                  </a:lnTo>
                  <a:lnTo>
                    <a:pt x="704678" y="807738"/>
                  </a:lnTo>
                  <a:lnTo>
                    <a:pt x="755828" y="815611"/>
                  </a:lnTo>
                  <a:lnTo>
                    <a:pt x="818735" y="823507"/>
                  </a:lnTo>
                  <a:lnTo>
                    <a:pt x="830093" y="826218"/>
                  </a:lnTo>
                  <a:lnTo>
                    <a:pt x="838835" y="824516"/>
                  </a:lnTo>
                  <a:lnTo>
                    <a:pt x="845833" y="819872"/>
                  </a:lnTo>
                  <a:lnTo>
                    <a:pt x="856727" y="805353"/>
                  </a:lnTo>
                  <a:lnTo>
                    <a:pt x="865469" y="787202"/>
                  </a:lnTo>
                  <a:lnTo>
                    <a:pt x="872207" y="731312"/>
                  </a:lnTo>
                  <a:lnTo>
                    <a:pt x="873538" y="670879"/>
                  </a:lnTo>
                  <a:lnTo>
                    <a:pt x="868212" y="614142"/>
                  </a:lnTo>
                  <a:lnTo>
                    <a:pt x="864300" y="551158"/>
                  </a:lnTo>
                  <a:lnTo>
                    <a:pt x="864793" y="496241"/>
                  </a:lnTo>
                  <a:lnTo>
                    <a:pt x="868608" y="441345"/>
                  </a:lnTo>
                  <a:lnTo>
                    <a:pt x="868018" y="402872"/>
                  </a:lnTo>
                  <a:lnTo>
                    <a:pt x="872711" y="341663"/>
                  </a:lnTo>
                  <a:lnTo>
                    <a:pt x="867934" y="282480"/>
                  </a:lnTo>
                  <a:lnTo>
                    <a:pt x="870288" y="226079"/>
                  </a:lnTo>
                  <a:lnTo>
                    <a:pt x="872806" y="172323"/>
                  </a:lnTo>
                  <a:lnTo>
                    <a:pt x="873552" y="119351"/>
                  </a:lnTo>
                  <a:lnTo>
                    <a:pt x="874973" y="58625"/>
                  </a:lnTo>
                  <a:lnTo>
                    <a:pt x="878743" y="23921"/>
                  </a:lnTo>
                  <a:lnTo>
                    <a:pt x="871744" y="6281"/>
                  </a:lnTo>
                  <a:lnTo>
                    <a:pt x="865433" y="1811"/>
                  </a:lnTo>
                  <a:lnTo>
                    <a:pt x="857715" y="0"/>
                  </a:lnTo>
                  <a:lnTo>
                    <a:pt x="800379" y="7139"/>
                  </a:lnTo>
                  <a:lnTo>
                    <a:pt x="752526" y="10616"/>
                  </a:lnTo>
                  <a:lnTo>
                    <a:pt x="702473" y="17366"/>
                  </a:lnTo>
                  <a:lnTo>
                    <a:pt x="655147" y="19885"/>
                  </a:lnTo>
                  <a:lnTo>
                    <a:pt x="600050" y="21802"/>
                  </a:lnTo>
                  <a:lnTo>
                    <a:pt x="549540" y="28089"/>
                  </a:lnTo>
                  <a:lnTo>
                    <a:pt x="507063" y="29970"/>
                  </a:lnTo>
                  <a:lnTo>
                    <a:pt x="457768" y="33925"/>
                  </a:lnTo>
                  <a:lnTo>
                    <a:pt x="409344" y="38413"/>
                  </a:lnTo>
                  <a:lnTo>
                    <a:pt x="355774" y="42109"/>
                  </a:lnTo>
                  <a:lnTo>
                    <a:pt x="295751" y="50126"/>
                  </a:lnTo>
                  <a:lnTo>
                    <a:pt x="238835" y="57646"/>
                  </a:lnTo>
                  <a:lnTo>
                    <a:pt x="179976" y="61991"/>
                  </a:lnTo>
                  <a:lnTo>
                    <a:pt x="157928" y="63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108724" y="1476210"/>
              <a:ext cx="1026501" cy="797620"/>
            </a:xfrm>
            <a:custGeom>
              <a:avLst/>
              <a:gdLst/>
              <a:ahLst/>
              <a:cxnLst/>
              <a:rect l="0" t="0" r="0" b="0"/>
              <a:pathLst>
                <a:path w="1026501" h="797620">
                  <a:moveTo>
                    <a:pt x="8333" y="39893"/>
                  </a:moveTo>
                  <a:lnTo>
                    <a:pt x="0" y="88824"/>
                  </a:lnTo>
                  <a:lnTo>
                    <a:pt x="1574" y="130430"/>
                  </a:lnTo>
                  <a:lnTo>
                    <a:pt x="6998" y="187109"/>
                  </a:lnTo>
                  <a:lnTo>
                    <a:pt x="15305" y="241328"/>
                  </a:lnTo>
                  <a:lnTo>
                    <a:pt x="17808" y="296110"/>
                  </a:lnTo>
                  <a:lnTo>
                    <a:pt x="19719" y="354455"/>
                  </a:lnTo>
                  <a:lnTo>
                    <a:pt x="26005" y="405928"/>
                  </a:lnTo>
                  <a:lnTo>
                    <a:pt x="29556" y="466802"/>
                  </a:lnTo>
                  <a:lnTo>
                    <a:pt x="36328" y="512655"/>
                  </a:lnTo>
                  <a:lnTo>
                    <a:pt x="40025" y="565626"/>
                  </a:lnTo>
                  <a:lnTo>
                    <a:pt x="48042" y="622983"/>
                  </a:lnTo>
                  <a:lnTo>
                    <a:pt x="49972" y="684356"/>
                  </a:lnTo>
                  <a:lnTo>
                    <a:pt x="50353" y="741539"/>
                  </a:lnTo>
                  <a:lnTo>
                    <a:pt x="50405" y="769756"/>
                  </a:lnTo>
                  <a:lnTo>
                    <a:pt x="55098" y="779153"/>
                  </a:lnTo>
                  <a:lnTo>
                    <a:pt x="62907" y="785417"/>
                  </a:lnTo>
                  <a:lnTo>
                    <a:pt x="84060" y="792377"/>
                  </a:lnTo>
                  <a:lnTo>
                    <a:pt x="138888" y="796845"/>
                  </a:lnTo>
                  <a:lnTo>
                    <a:pt x="191686" y="797619"/>
                  </a:lnTo>
                  <a:lnTo>
                    <a:pt x="242424" y="794729"/>
                  </a:lnTo>
                  <a:lnTo>
                    <a:pt x="289043" y="789583"/>
                  </a:lnTo>
                  <a:lnTo>
                    <a:pt x="347310" y="788058"/>
                  </a:lnTo>
                  <a:lnTo>
                    <a:pt x="402788" y="784487"/>
                  </a:lnTo>
                  <a:lnTo>
                    <a:pt x="445743" y="782259"/>
                  </a:lnTo>
                  <a:lnTo>
                    <a:pt x="469459" y="783954"/>
                  </a:lnTo>
                  <a:lnTo>
                    <a:pt x="516400" y="781750"/>
                  </a:lnTo>
                  <a:lnTo>
                    <a:pt x="562853" y="785737"/>
                  </a:lnTo>
                  <a:lnTo>
                    <a:pt x="614832" y="786919"/>
                  </a:lnTo>
                  <a:lnTo>
                    <a:pt x="666108" y="787269"/>
                  </a:lnTo>
                  <a:lnTo>
                    <a:pt x="722635" y="787373"/>
                  </a:lnTo>
                  <a:lnTo>
                    <a:pt x="776429" y="787403"/>
                  </a:lnTo>
                  <a:lnTo>
                    <a:pt x="826293" y="787413"/>
                  </a:lnTo>
                  <a:lnTo>
                    <a:pt x="885063" y="781826"/>
                  </a:lnTo>
                  <a:lnTo>
                    <a:pt x="907258" y="772844"/>
                  </a:lnTo>
                  <a:lnTo>
                    <a:pt x="916452" y="767173"/>
                  </a:lnTo>
                  <a:lnTo>
                    <a:pt x="929788" y="751513"/>
                  </a:lnTo>
                  <a:lnTo>
                    <a:pt x="947880" y="712864"/>
                  </a:lnTo>
                  <a:lnTo>
                    <a:pt x="955484" y="654624"/>
                  </a:lnTo>
                  <a:lnTo>
                    <a:pt x="962664" y="602881"/>
                  </a:lnTo>
                  <a:lnTo>
                    <a:pt x="965311" y="545956"/>
                  </a:lnTo>
                  <a:lnTo>
                    <a:pt x="969326" y="486733"/>
                  </a:lnTo>
                  <a:lnTo>
                    <a:pt x="975448" y="435304"/>
                  </a:lnTo>
                  <a:lnTo>
                    <a:pt x="985089" y="374457"/>
                  </a:lnTo>
                  <a:lnTo>
                    <a:pt x="986773" y="324637"/>
                  </a:lnTo>
                  <a:lnTo>
                    <a:pt x="988337" y="282259"/>
                  </a:lnTo>
                  <a:lnTo>
                    <a:pt x="995795" y="220110"/>
                  </a:lnTo>
                  <a:lnTo>
                    <a:pt x="1005413" y="164131"/>
                  </a:lnTo>
                  <a:lnTo>
                    <a:pt x="1015672" y="112839"/>
                  </a:lnTo>
                  <a:lnTo>
                    <a:pt x="1026500" y="59762"/>
                  </a:lnTo>
                  <a:lnTo>
                    <a:pt x="1025881" y="34686"/>
                  </a:lnTo>
                  <a:lnTo>
                    <a:pt x="1017807" y="15742"/>
                  </a:lnTo>
                  <a:lnTo>
                    <a:pt x="1010039" y="9754"/>
                  </a:lnTo>
                  <a:lnTo>
                    <a:pt x="988929" y="3101"/>
                  </a:lnTo>
                  <a:lnTo>
                    <a:pt x="928843" y="0"/>
                  </a:lnTo>
                  <a:lnTo>
                    <a:pt x="876781" y="5326"/>
                  </a:lnTo>
                  <a:lnTo>
                    <a:pt x="820932" y="8594"/>
                  </a:lnTo>
                  <a:lnTo>
                    <a:pt x="765721" y="16467"/>
                  </a:lnTo>
                  <a:lnTo>
                    <a:pt x="710101" y="23957"/>
                  </a:lnTo>
                  <a:lnTo>
                    <a:pt x="651312" y="27762"/>
                  </a:lnTo>
                  <a:lnTo>
                    <a:pt x="598798" y="28890"/>
                  </a:lnTo>
                  <a:lnTo>
                    <a:pt x="539132" y="30441"/>
                  </a:lnTo>
                  <a:lnTo>
                    <a:pt x="482286" y="37679"/>
                  </a:lnTo>
                  <a:lnTo>
                    <a:pt x="425997" y="39456"/>
                  </a:lnTo>
                  <a:lnTo>
                    <a:pt x="369818" y="40977"/>
                  </a:lnTo>
                  <a:lnTo>
                    <a:pt x="310541" y="51329"/>
                  </a:lnTo>
                  <a:lnTo>
                    <a:pt x="261017" y="60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496290" y="1737202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10528"/>
                  </a:moveTo>
                  <a:lnTo>
                    <a:pt x="128768" y="16594"/>
                  </a:lnTo>
                  <a:lnTo>
                    <a:pt x="68430" y="11558"/>
                  </a:lnTo>
                  <a:lnTo>
                    <a:pt x="17460" y="233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7517347" y="1884601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200041" y="0"/>
                  </a:moveTo>
                  <a:lnTo>
                    <a:pt x="142777" y="0"/>
                  </a:lnTo>
                  <a:lnTo>
                    <a:pt x="81885" y="0"/>
                  </a:lnTo>
                  <a:lnTo>
                    <a:pt x="200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822052" y="663295"/>
            <a:ext cx="273741" cy="105286"/>
            <a:chOff x="4822052" y="663295"/>
            <a:chExt cx="273741" cy="105286"/>
          </a:xfrm>
        </p:grpSpPr>
        <p:sp>
          <p:nvSpPr>
            <p:cNvPr id="14" name="Freeform 13"/>
            <p:cNvSpPr/>
            <p:nvPr/>
          </p:nvSpPr>
          <p:spPr>
            <a:xfrm>
              <a:off x="4822052" y="66329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7" y="0"/>
                  </a:lnTo>
                  <a:lnTo>
                    <a:pt x="118626" y="5589"/>
                  </a:lnTo>
                  <a:lnTo>
                    <a:pt x="68293" y="9065"/>
                  </a:lnTo>
                  <a:lnTo>
                    <a:pt x="11420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74694" y="747523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3834" y="9604"/>
                  </a:lnTo>
                  <a:lnTo>
                    <a:pt x="111324" y="2846"/>
                  </a:lnTo>
                  <a:lnTo>
                    <a:pt x="54432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/>
          <p:nvPr/>
        </p:nvSpPr>
        <p:spPr>
          <a:xfrm>
            <a:off x="5527461" y="227868"/>
            <a:ext cx="571766" cy="719076"/>
          </a:xfrm>
          <a:custGeom>
            <a:avLst/>
            <a:gdLst/>
            <a:ahLst/>
            <a:cxnLst/>
            <a:rect l="0" t="0" r="0" b="0"/>
            <a:pathLst>
              <a:path w="571766" h="719076">
                <a:moveTo>
                  <a:pt x="10528" y="87986"/>
                </a:moveTo>
                <a:lnTo>
                  <a:pt x="16118" y="71219"/>
                </a:lnTo>
                <a:lnTo>
                  <a:pt x="31340" y="56748"/>
                </a:lnTo>
                <a:lnTo>
                  <a:pt x="85365" y="23691"/>
                </a:lnTo>
                <a:lnTo>
                  <a:pt x="137788" y="13025"/>
                </a:lnTo>
                <a:lnTo>
                  <a:pt x="193204" y="0"/>
                </a:lnTo>
                <a:lnTo>
                  <a:pt x="235190" y="825"/>
                </a:lnTo>
                <a:lnTo>
                  <a:pt x="277266" y="14068"/>
                </a:lnTo>
                <a:lnTo>
                  <a:pt x="332870" y="54639"/>
                </a:lnTo>
                <a:lnTo>
                  <a:pt x="347983" y="70826"/>
                </a:lnTo>
                <a:lnTo>
                  <a:pt x="376743" y="125674"/>
                </a:lnTo>
                <a:lnTo>
                  <a:pt x="385759" y="171553"/>
                </a:lnTo>
                <a:lnTo>
                  <a:pt x="382841" y="222191"/>
                </a:lnTo>
                <a:lnTo>
                  <a:pt x="368978" y="274240"/>
                </a:lnTo>
                <a:lnTo>
                  <a:pt x="343332" y="326249"/>
                </a:lnTo>
                <a:lnTo>
                  <a:pt x="329627" y="344399"/>
                </a:lnTo>
                <a:lnTo>
                  <a:pt x="303167" y="362182"/>
                </a:lnTo>
                <a:lnTo>
                  <a:pt x="302717" y="365540"/>
                </a:lnTo>
                <a:lnTo>
                  <a:pt x="308266" y="367779"/>
                </a:lnTo>
                <a:lnTo>
                  <a:pt x="359200" y="376961"/>
                </a:lnTo>
                <a:lnTo>
                  <a:pt x="419915" y="393470"/>
                </a:lnTo>
                <a:lnTo>
                  <a:pt x="463012" y="412971"/>
                </a:lnTo>
                <a:lnTo>
                  <a:pt x="521078" y="454567"/>
                </a:lnTo>
                <a:lnTo>
                  <a:pt x="538086" y="472009"/>
                </a:lnTo>
                <a:lnTo>
                  <a:pt x="559646" y="508137"/>
                </a:lnTo>
                <a:lnTo>
                  <a:pt x="569656" y="534813"/>
                </a:lnTo>
                <a:lnTo>
                  <a:pt x="571765" y="559147"/>
                </a:lnTo>
                <a:lnTo>
                  <a:pt x="567633" y="582830"/>
                </a:lnTo>
                <a:lnTo>
                  <a:pt x="557998" y="608954"/>
                </a:lnTo>
                <a:lnTo>
                  <a:pt x="542797" y="629923"/>
                </a:lnTo>
                <a:lnTo>
                  <a:pt x="501458" y="668663"/>
                </a:lnTo>
                <a:lnTo>
                  <a:pt x="459361" y="687042"/>
                </a:lnTo>
                <a:lnTo>
                  <a:pt x="399787" y="705518"/>
                </a:lnTo>
                <a:lnTo>
                  <a:pt x="346689" y="716549"/>
                </a:lnTo>
                <a:lnTo>
                  <a:pt x="291140" y="719075"/>
                </a:lnTo>
                <a:lnTo>
                  <a:pt x="235107" y="711168"/>
                </a:lnTo>
                <a:lnTo>
                  <a:pt x="178979" y="698341"/>
                </a:lnTo>
                <a:lnTo>
                  <a:pt x="139988" y="684903"/>
                </a:lnTo>
                <a:lnTo>
                  <a:pt x="84639" y="653763"/>
                </a:lnTo>
                <a:lnTo>
                  <a:pt x="26050" y="626930"/>
                </a:lnTo>
                <a:lnTo>
                  <a:pt x="0" y="614411"/>
                </a:lnTo>
              </a:path>
            </a:pathLst>
          </a:custGeom>
          <a:ln w="381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8106943" y="1601103"/>
            <a:ext cx="796730" cy="501797"/>
            <a:chOff x="8106943" y="1601103"/>
            <a:chExt cx="796730" cy="501797"/>
          </a:xfrm>
        </p:grpSpPr>
        <p:sp>
          <p:nvSpPr>
            <p:cNvPr id="18" name="Freeform 17"/>
            <p:cNvSpPr/>
            <p:nvPr/>
          </p:nvSpPr>
          <p:spPr>
            <a:xfrm>
              <a:off x="8106943" y="1779316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0"/>
                  </a:moveTo>
                  <a:lnTo>
                    <a:pt x="104707" y="3119"/>
                  </a:lnTo>
                  <a:lnTo>
                    <a:pt x="51878" y="9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38611" y="1601103"/>
              <a:ext cx="365062" cy="501797"/>
            </a:xfrm>
            <a:custGeom>
              <a:avLst/>
              <a:gdLst/>
              <a:ahLst/>
              <a:cxnLst/>
              <a:rect l="0" t="0" r="0" b="0"/>
              <a:pathLst>
                <a:path w="365062" h="501797">
                  <a:moveTo>
                    <a:pt x="263212" y="9757"/>
                  </a:moveTo>
                  <a:lnTo>
                    <a:pt x="229591" y="3691"/>
                  </a:lnTo>
                  <a:lnTo>
                    <a:pt x="181009" y="5092"/>
                  </a:lnTo>
                  <a:lnTo>
                    <a:pt x="118204" y="0"/>
                  </a:lnTo>
                  <a:lnTo>
                    <a:pt x="62950" y="2500"/>
                  </a:lnTo>
                  <a:lnTo>
                    <a:pt x="48986" y="4919"/>
                  </a:lnTo>
                  <a:lnTo>
                    <a:pt x="39677" y="12381"/>
                  </a:lnTo>
                  <a:lnTo>
                    <a:pt x="29333" y="36269"/>
                  </a:lnTo>
                  <a:lnTo>
                    <a:pt x="27855" y="60145"/>
                  </a:lnTo>
                  <a:lnTo>
                    <a:pt x="31095" y="123150"/>
                  </a:lnTo>
                  <a:lnTo>
                    <a:pt x="34609" y="178428"/>
                  </a:lnTo>
                  <a:lnTo>
                    <a:pt x="37110" y="192394"/>
                  </a:lnTo>
                  <a:lnTo>
                    <a:pt x="41118" y="198195"/>
                  </a:lnTo>
                  <a:lnTo>
                    <a:pt x="46130" y="198553"/>
                  </a:lnTo>
                  <a:lnTo>
                    <a:pt x="76573" y="185090"/>
                  </a:lnTo>
                  <a:lnTo>
                    <a:pt x="132023" y="179571"/>
                  </a:lnTo>
                  <a:lnTo>
                    <a:pt x="175078" y="180955"/>
                  </a:lnTo>
                  <a:lnTo>
                    <a:pt x="228429" y="198078"/>
                  </a:lnTo>
                  <a:lnTo>
                    <a:pt x="265384" y="215684"/>
                  </a:lnTo>
                  <a:lnTo>
                    <a:pt x="308616" y="247486"/>
                  </a:lnTo>
                  <a:lnTo>
                    <a:pt x="332297" y="274777"/>
                  </a:lnTo>
                  <a:lnTo>
                    <a:pt x="356899" y="334183"/>
                  </a:lnTo>
                  <a:lnTo>
                    <a:pt x="365061" y="370265"/>
                  </a:lnTo>
                  <a:lnTo>
                    <a:pt x="364630" y="396930"/>
                  </a:lnTo>
                  <a:lnTo>
                    <a:pt x="351234" y="435910"/>
                  </a:lnTo>
                  <a:lnTo>
                    <a:pt x="331277" y="463318"/>
                  </a:lnTo>
                  <a:lnTo>
                    <a:pt x="303657" y="485087"/>
                  </a:lnTo>
                  <a:lnTo>
                    <a:pt x="283528" y="495145"/>
                  </a:lnTo>
                  <a:lnTo>
                    <a:pt x="241286" y="501796"/>
                  </a:lnTo>
                  <a:lnTo>
                    <a:pt x="191725" y="498177"/>
                  </a:lnTo>
                  <a:lnTo>
                    <a:pt x="139387" y="486474"/>
                  </a:lnTo>
                  <a:lnTo>
                    <a:pt x="84560" y="469425"/>
                  </a:lnTo>
                  <a:lnTo>
                    <a:pt x="21202" y="455063"/>
                  </a:lnTo>
                  <a:lnTo>
                    <a:pt x="0" y="451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21471" y="3528521"/>
            <a:ext cx="2821639" cy="552798"/>
            <a:chOff x="2021471" y="3528521"/>
            <a:chExt cx="2821639" cy="552798"/>
          </a:xfrm>
        </p:grpSpPr>
        <p:sp>
          <p:nvSpPr>
            <p:cNvPr id="21" name="Freeform 20"/>
            <p:cNvSpPr/>
            <p:nvPr/>
          </p:nvSpPr>
          <p:spPr>
            <a:xfrm>
              <a:off x="2021471" y="3716559"/>
              <a:ext cx="231628" cy="73701"/>
            </a:xfrm>
            <a:custGeom>
              <a:avLst/>
              <a:gdLst/>
              <a:ahLst/>
              <a:cxnLst/>
              <a:rect l="0" t="0" r="0" b="0"/>
              <a:pathLst>
                <a:path w="231628" h="73701">
                  <a:moveTo>
                    <a:pt x="231627" y="0"/>
                  </a:moveTo>
                  <a:lnTo>
                    <a:pt x="188935" y="3120"/>
                  </a:lnTo>
                  <a:lnTo>
                    <a:pt x="157756" y="14572"/>
                  </a:lnTo>
                  <a:lnTo>
                    <a:pt x="120052" y="29665"/>
                  </a:lnTo>
                  <a:lnTo>
                    <a:pt x="66088" y="45244"/>
                  </a:lnTo>
                  <a:lnTo>
                    <a:pt x="11938" y="6833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410622" y="3528521"/>
              <a:ext cx="418828" cy="512903"/>
            </a:xfrm>
            <a:custGeom>
              <a:avLst/>
              <a:gdLst/>
              <a:ahLst/>
              <a:cxnLst/>
              <a:rect l="0" t="0" r="0" b="0"/>
              <a:pathLst>
                <a:path w="418828" h="512903">
                  <a:moveTo>
                    <a:pt x="295201" y="19582"/>
                  </a:moveTo>
                  <a:lnTo>
                    <a:pt x="267645" y="12346"/>
                  </a:lnTo>
                  <a:lnTo>
                    <a:pt x="211423" y="9704"/>
                  </a:lnTo>
                  <a:lnTo>
                    <a:pt x="149321" y="9182"/>
                  </a:lnTo>
                  <a:lnTo>
                    <a:pt x="89134" y="1844"/>
                  </a:lnTo>
                  <a:lnTo>
                    <a:pt x="60507" y="0"/>
                  </a:lnTo>
                  <a:lnTo>
                    <a:pt x="38424" y="5419"/>
                  </a:lnTo>
                  <a:lnTo>
                    <a:pt x="20811" y="16797"/>
                  </a:lnTo>
                  <a:lnTo>
                    <a:pt x="5184" y="33552"/>
                  </a:lnTo>
                  <a:lnTo>
                    <a:pt x="1251" y="42933"/>
                  </a:lnTo>
                  <a:lnTo>
                    <a:pt x="0" y="62716"/>
                  </a:lnTo>
                  <a:lnTo>
                    <a:pt x="11803" y="122806"/>
                  </a:lnTo>
                  <a:lnTo>
                    <a:pt x="27424" y="185644"/>
                  </a:lnTo>
                  <a:lnTo>
                    <a:pt x="29961" y="213101"/>
                  </a:lnTo>
                  <a:lnTo>
                    <a:pt x="34146" y="219954"/>
                  </a:lnTo>
                  <a:lnTo>
                    <a:pt x="40446" y="222184"/>
                  </a:lnTo>
                  <a:lnTo>
                    <a:pt x="95902" y="208396"/>
                  </a:lnTo>
                  <a:lnTo>
                    <a:pt x="149070" y="192625"/>
                  </a:lnTo>
                  <a:lnTo>
                    <a:pt x="186652" y="190567"/>
                  </a:lnTo>
                  <a:lnTo>
                    <a:pt x="221705" y="198016"/>
                  </a:lnTo>
                  <a:lnTo>
                    <a:pt x="274878" y="217782"/>
                  </a:lnTo>
                  <a:lnTo>
                    <a:pt x="324852" y="238887"/>
                  </a:lnTo>
                  <a:lnTo>
                    <a:pt x="382415" y="286405"/>
                  </a:lnTo>
                  <a:lnTo>
                    <a:pt x="402671" y="308561"/>
                  </a:lnTo>
                  <a:lnTo>
                    <a:pt x="412376" y="327002"/>
                  </a:lnTo>
                  <a:lnTo>
                    <a:pt x="418827" y="362704"/>
                  </a:lnTo>
                  <a:lnTo>
                    <a:pt x="415149" y="397328"/>
                  </a:lnTo>
                  <a:lnTo>
                    <a:pt x="401061" y="429814"/>
                  </a:lnTo>
                  <a:lnTo>
                    <a:pt x="382069" y="456078"/>
                  </a:lnTo>
                  <a:lnTo>
                    <a:pt x="346286" y="484743"/>
                  </a:lnTo>
                  <a:lnTo>
                    <a:pt x="294996" y="506729"/>
                  </a:lnTo>
                  <a:lnTo>
                    <a:pt x="243472" y="512902"/>
                  </a:lnTo>
                  <a:lnTo>
                    <a:pt x="181301" y="511002"/>
                  </a:lnTo>
                  <a:lnTo>
                    <a:pt x="120195" y="497594"/>
                  </a:lnTo>
                  <a:lnTo>
                    <a:pt x="95160" y="493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32248" y="3663917"/>
              <a:ext cx="52644" cy="284270"/>
            </a:xfrm>
            <a:custGeom>
              <a:avLst/>
              <a:gdLst/>
              <a:ahLst/>
              <a:cxnLst/>
              <a:rect l="0" t="0" r="0" b="0"/>
              <a:pathLst>
                <a:path w="52644" h="284270">
                  <a:moveTo>
                    <a:pt x="0" y="0"/>
                  </a:moveTo>
                  <a:lnTo>
                    <a:pt x="11179" y="11178"/>
                  </a:lnTo>
                  <a:lnTo>
                    <a:pt x="16667" y="29145"/>
                  </a:lnTo>
                  <a:lnTo>
                    <a:pt x="25779" y="78806"/>
                  </a:lnTo>
                  <a:lnTo>
                    <a:pt x="31609" y="142082"/>
                  </a:lnTo>
                  <a:lnTo>
                    <a:pt x="38482" y="192356"/>
                  </a:lnTo>
                  <a:lnTo>
                    <a:pt x="44516" y="248739"/>
                  </a:lnTo>
                  <a:lnTo>
                    <a:pt x="5264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84849" y="3832422"/>
              <a:ext cx="326385" cy="21009"/>
            </a:xfrm>
            <a:custGeom>
              <a:avLst/>
              <a:gdLst/>
              <a:ahLst/>
              <a:cxnLst/>
              <a:rect l="0" t="0" r="0" b="0"/>
              <a:pathLst>
                <a:path w="326385" h="21009">
                  <a:moveTo>
                    <a:pt x="326384" y="21008"/>
                  </a:moveTo>
                  <a:lnTo>
                    <a:pt x="271339" y="4219"/>
                  </a:lnTo>
                  <a:lnTo>
                    <a:pt x="216811" y="794"/>
                  </a:lnTo>
                  <a:lnTo>
                    <a:pt x="155651" y="117"/>
                  </a:lnTo>
                  <a:lnTo>
                    <a:pt x="107080" y="0"/>
                  </a:lnTo>
                  <a:lnTo>
                    <a:pt x="47841" y="7196"/>
                  </a:lnTo>
                  <a:lnTo>
                    <a:pt x="0" y="10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48145" y="3593256"/>
              <a:ext cx="379843" cy="488063"/>
            </a:xfrm>
            <a:custGeom>
              <a:avLst/>
              <a:gdLst/>
              <a:ahLst/>
              <a:cxnLst/>
              <a:rect l="0" t="0" r="0" b="0"/>
              <a:pathLst>
                <a:path w="379843" h="488063">
                  <a:moveTo>
                    <a:pt x="0" y="28547"/>
                  </a:moveTo>
                  <a:lnTo>
                    <a:pt x="53875" y="10589"/>
                  </a:lnTo>
                  <a:lnTo>
                    <a:pt x="101239" y="0"/>
                  </a:lnTo>
                  <a:lnTo>
                    <a:pt x="143080" y="981"/>
                  </a:lnTo>
                  <a:lnTo>
                    <a:pt x="188660" y="11793"/>
                  </a:lnTo>
                  <a:lnTo>
                    <a:pt x="215256" y="27352"/>
                  </a:lnTo>
                  <a:lnTo>
                    <a:pt x="237955" y="46780"/>
                  </a:lnTo>
                  <a:lnTo>
                    <a:pt x="253909" y="72944"/>
                  </a:lnTo>
                  <a:lnTo>
                    <a:pt x="255958" y="92732"/>
                  </a:lnTo>
                  <a:lnTo>
                    <a:pt x="247741" y="134032"/>
                  </a:lnTo>
                  <a:lnTo>
                    <a:pt x="232632" y="159887"/>
                  </a:lnTo>
                  <a:lnTo>
                    <a:pt x="179926" y="196737"/>
                  </a:lnTo>
                  <a:lnTo>
                    <a:pt x="144558" y="214861"/>
                  </a:lnTo>
                  <a:lnTo>
                    <a:pt x="119230" y="221317"/>
                  </a:lnTo>
                  <a:lnTo>
                    <a:pt x="96275" y="220287"/>
                  </a:lnTo>
                  <a:lnTo>
                    <a:pt x="93429" y="219545"/>
                  </a:lnTo>
                  <a:lnTo>
                    <a:pt x="102745" y="218720"/>
                  </a:lnTo>
                  <a:lnTo>
                    <a:pt x="164218" y="232772"/>
                  </a:lnTo>
                  <a:lnTo>
                    <a:pt x="218138" y="247439"/>
                  </a:lnTo>
                  <a:lnTo>
                    <a:pt x="273849" y="268533"/>
                  </a:lnTo>
                  <a:lnTo>
                    <a:pt x="324325" y="289901"/>
                  </a:lnTo>
                  <a:lnTo>
                    <a:pt x="359685" y="317822"/>
                  </a:lnTo>
                  <a:lnTo>
                    <a:pt x="374720" y="336098"/>
                  </a:lnTo>
                  <a:lnTo>
                    <a:pt x="379842" y="359038"/>
                  </a:lnTo>
                  <a:lnTo>
                    <a:pt x="373597" y="411894"/>
                  </a:lnTo>
                  <a:lnTo>
                    <a:pt x="358830" y="447847"/>
                  </a:lnTo>
                  <a:lnTo>
                    <a:pt x="343144" y="463687"/>
                  </a:lnTo>
                  <a:lnTo>
                    <a:pt x="311462" y="479182"/>
                  </a:lnTo>
                  <a:lnTo>
                    <a:pt x="269320" y="488062"/>
                  </a:lnTo>
                  <a:lnTo>
                    <a:pt x="208267" y="485473"/>
                  </a:lnTo>
                  <a:lnTo>
                    <a:pt x="151146" y="472527"/>
                  </a:lnTo>
                  <a:lnTo>
                    <a:pt x="97923" y="451772"/>
                  </a:lnTo>
                  <a:lnTo>
                    <a:pt x="52642" y="428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32538" y="3675909"/>
              <a:ext cx="178986" cy="30123"/>
            </a:xfrm>
            <a:custGeom>
              <a:avLst/>
              <a:gdLst/>
              <a:ahLst/>
              <a:cxnLst/>
              <a:rect l="0" t="0" r="0" b="0"/>
              <a:pathLst>
                <a:path w="178986" h="30123">
                  <a:moveTo>
                    <a:pt x="178985" y="9065"/>
                  </a:moveTo>
                  <a:lnTo>
                    <a:pt x="136293" y="5945"/>
                  </a:lnTo>
                  <a:lnTo>
                    <a:pt x="89054" y="0"/>
                  </a:lnTo>
                  <a:lnTo>
                    <a:pt x="54073" y="4559"/>
                  </a:lnTo>
                  <a:lnTo>
                    <a:pt x="0" y="30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32538" y="3844365"/>
              <a:ext cx="210572" cy="19594"/>
            </a:xfrm>
            <a:custGeom>
              <a:avLst/>
              <a:gdLst/>
              <a:ahLst/>
              <a:cxnLst/>
              <a:rect l="0" t="0" r="0" b="0"/>
              <a:pathLst>
                <a:path w="210572" h="19594">
                  <a:moveTo>
                    <a:pt x="210571" y="9065"/>
                  </a:moveTo>
                  <a:lnTo>
                    <a:pt x="167879" y="5945"/>
                  </a:lnTo>
                  <a:lnTo>
                    <a:pt x="120639" y="0"/>
                  </a:lnTo>
                  <a:lnTo>
                    <a:pt x="63807" y="10182"/>
                  </a:lnTo>
                  <a:lnTo>
                    <a:pt x="31774" y="16805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274777" y="3375184"/>
            <a:ext cx="610654" cy="531437"/>
            <a:chOff x="5274777" y="3375184"/>
            <a:chExt cx="610654" cy="531437"/>
          </a:xfrm>
        </p:grpSpPr>
        <p:sp>
          <p:nvSpPr>
            <p:cNvPr id="29" name="Freeform 28"/>
            <p:cNvSpPr/>
            <p:nvPr/>
          </p:nvSpPr>
          <p:spPr>
            <a:xfrm>
              <a:off x="5274777" y="364286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3843" y="14654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95875" y="3375184"/>
              <a:ext cx="389556" cy="531437"/>
            </a:xfrm>
            <a:custGeom>
              <a:avLst/>
              <a:gdLst/>
              <a:ahLst/>
              <a:cxnLst/>
              <a:rect l="0" t="0" r="0" b="0"/>
              <a:pathLst>
                <a:path w="389556" h="531437">
                  <a:moveTo>
                    <a:pt x="0" y="120277"/>
                  </a:moveTo>
                  <a:lnTo>
                    <a:pt x="0" y="97920"/>
                  </a:lnTo>
                  <a:lnTo>
                    <a:pt x="6240" y="80705"/>
                  </a:lnTo>
                  <a:lnTo>
                    <a:pt x="29309" y="44999"/>
                  </a:lnTo>
                  <a:lnTo>
                    <a:pt x="45782" y="31058"/>
                  </a:lnTo>
                  <a:lnTo>
                    <a:pt x="105607" y="4949"/>
                  </a:lnTo>
                  <a:lnTo>
                    <a:pt x="126486" y="0"/>
                  </a:lnTo>
                  <a:lnTo>
                    <a:pt x="147463" y="1700"/>
                  </a:lnTo>
                  <a:lnTo>
                    <a:pt x="179004" y="14823"/>
                  </a:lnTo>
                  <a:lnTo>
                    <a:pt x="204987" y="39118"/>
                  </a:lnTo>
                  <a:lnTo>
                    <a:pt x="238763" y="89096"/>
                  </a:lnTo>
                  <a:lnTo>
                    <a:pt x="265322" y="150962"/>
                  </a:lnTo>
                  <a:lnTo>
                    <a:pt x="271247" y="200469"/>
                  </a:lnTo>
                  <a:lnTo>
                    <a:pt x="271833" y="259071"/>
                  </a:lnTo>
                  <a:lnTo>
                    <a:pt x="265117" y="320888"/>
                  </a:lnTo>
                  <a:lnTo>
                    <a:pt x="254548" y="378979"/>
                  </a:lnTo>
                  <a:lnTo>
                    <a:pt x="227489" y="431298"/>
                  </a:lnTo>
                  <a:lnTo>
                    <a:pt x="188696" y="485740"/>
                  </a:lnTo>
                  <a:lnTo>
                    <a:pt x="140002" y="520714"/>
                  </a:lnTo>
                  <a:lnTo>
                    <a:pt x="117206" y="531436"/>
                  </a:lnTo>
                  <a:lnTo>
                    <a:pt x="92256" y="530741"/>
                  </a:lnTo>
                  <a:lnTo>
                    <a:pt x="67909" y="522634"/>
                  </a:lnTo>
                  <a:lnTo>
                    <a:pt x="49289" y="511232"/>
                  </a:lnTo>
                  <a:lnTo>
                    <a:pt x="43388" y="502576"/>
                  </a:lnTo>
                  <a:lnTo>
                    <a:pt x="36831" y="480481"/>
                  </a:lnTo>
                  <a:lnTo>
                    <a:pt x="40156" y="455062"/>
                  </a:lnTo>
                  <a:lnTo>
                    <a:pt x="49433" y="430507"/>
                  </a:lnTo>
                  <a:lnTo>
                    <a:pt x="81221" y="388107"/>
                  </a:lnTo>
                  <a:lnTo>
                    <a:pt x="107513" y="366270"/>
                  </a:lnTo>
                  <a:lnTo>
                    <a:pt x="148709" y="350571"/>
                  </a:lnTo>
                  <a:lnTo>
                    <a:pt x="197960" y="344100"/>
                  </a:lnTo>
                  <a:lnTo>
                    <a:pt x="258599" y="343083"/>
                  </a:lnTo>
                  <a:lnTo>
                    <a:pt x="315638" y="356054"/>
                  </a:lnTo>
                  <a:lnTo>
                    <a:pt x="374102" y="377970"/>
                  </a:lnTo>
                  <a:lnTo>
                    <a:pt x="389555" y="383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968621" y="168455"/>
            <a:ext cx="3116437" cy="2642654"/>
            <a:chOff x="968621" y="168455"/>
            <a:chExt cx="3116437" cy="2642654"/>
          </a:xfrm>
        </p:grpSpPr>
        <p:sp>
          <p:nvSpPr>
            <p:cNvPr id="32" name="Freeform 31"/>
            <p:cNvSpPr/>
            <p:nvPr/>
          </p:nvSpPr>
          <p:spPr>
            <a:xfrm>
              <a:off x="968621" y="200041"/>
              <a:ext cx="515898" cy="2611068"/>
            </a:xfrm>
            <a:custGeom>
              <a:avLst/>
              <a:gdLst/>
              <a:ahLst/>
              <a:cxnLst/>
              <a:rect l="0" t="0" r="0" b="0"/>
              <a:pathLst>
                <a:path w="515898" h="2611068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3211"/>
                  </a:lnTo>
                  <a:lnTo>
                    <a:pt x="35149" y="213148"/>
                  </a:lnTo>
                  <a:lnTo>
                    <a:pt x="45640" y="261507"/>
                  </a:lnTo>
                  <a:lnTo>
                    <a:pt x="66901" y="323014"/>
                  </a:lnTo>
                  <a:lnTo>
                    <a:pt x="79744" y="373088"/>
                  </a:lnTo>
                  <a:lnTo>
                    <a:pt x="90958" y="426140"/>
                  </a:lnTo>
                  <a:lnTo>
                    <a:pt x="101690" y="484622"/>
                  </a:lnTo>
                  <a:lnTo>
                    <a:pt x="112279" y="540685"/>
                  </a:lnTo>
                  <a:lnTo>
                    <a:pt x="123995" y="601230"/>
                  </a:lnTo>
                  <a:lnTo>
                    <a:pt x="135438" y="642730"/>
                  </a:lnTo>
                  <a:lnTo>
                    <a:pt x="145203" y="687690"/>
                  </a:lnTo>
                  <a:lnTo>
                    <a:pt x="153442" y="733799"/>
                  </a:lnTo>
                  <a:lnTo>
                    <a:pt x="161003" y="777688"/>
                  </a:lnTo>
                  <a:lnTo>
                    <a:pt x="168263" y="823711"/>
                  </a:lnTo>
                  <a:lnTo>
                    <a:pt x="176559" y="870292"/>
                  </a:lnTo>
                  <a:lnTo>
                    <a:pt x="188045" y="914391"/>
                  </a:lnTo>
                  <a:lnTo>
                    <a:pt x="197830" y="960507"/>
                  </a:lnTo>
                  <a:lnTo>
                    <a:pt x="206078" y="1008299"/>
                  </a:lnTo>
                  <a:lnTo>
                    <a:pt x="213643" y="1056836"/>
                  </a:lnTo>
                  <a:lnTo>
                    <a:pt x="220905" y="1102585"/>
                  </a:lnTo>
                  <a:lnTo>
                    <a:pt x="228031" y="1147484"/>
                  </a:lnTo>
                  <a:lnTo>
                    <a:pt x="235098" y="1194735"/>
                  </a:lnTo>
                  <a:lnTo>
                    <a:pt x="245258" y="1239912"/>
                  </a:lnTo>
                  <a:lnTo>
                    <a:pt x="256403" y="1284557"/>
                  </a:lnTo>
                  <a:lnTo>
                    <a:pt x="265255" y="1331696"/>
                  </a:lnTo>
                  <a:lnTo>
                    <a:pt x="273089" y="1379942"/>
                  </a:lnTo>
                  <a:lnTo>
                    <a:pt x="280470" y="1427511"/>
                  </a:lnTo>
                  <a:lnTo>
                    <a:pt x="287650" y="1472050"/>
                  </a:lnTo>
                  <a:lnTo>
                    <a:pt x="294741" y="1518361"/>
                  </a:lnTo>
                  <a:lnTo>
                    <a:pt x="302962" y="1565070"/>
                  </a:lnTo>
                  <a:lnTo>
                    <a:pt x="314414" y="1609226"/>
                  </a:lnTo>
                  <a:lnTo>
                    <a:pt x="327303" y="1652248"/>
                  </a:lnTo>
                  <a:lnTo>
                    <a:pt x="339660" y="1694765"/>
                  </a:lnTo>
                  <a:lnTo>
                    <a:pt x="353194" y="1758164"/>
                  </a:lnTo>
                  <a:lnTo>
                    <a:pt x="364613" y="1821402"/>
                  </a:lnTo>
                  <a:lnTo>
                    <a:pt x="375406" y="1883423"/>
                  </a:lnTo>
                  <a:lnTo>
                    <a:pt x="386012" y="1940534"/>
                  </a:lnTo>
                  <a:lnTo>
                    <a:pt x="395394" y="2000220"/>
                  </a:lnTo>
                  <a:lnTo>
                    <a:pt x="399864" y="2055469"/>
                  </a:lnTo>
                  <a:lnTo>
                    <a:pt x="408077" y="2108884"/>
                  </a:lnTo>
                  <a:lnTo>
                    <a:pt x="417920" y="2162925"/>
                  </a:lnTo>
                  <a:lnTo>
                    <a:pt x="428245" y="2220531"/>
                  </a:lnTo>
                  <a:lnTo>
                    <a:pt x="438713" y="2269445"/>
                  </a:lnTo>
                  <a:lnTo>
                    <a:pt x="449224" y="2320463"/>
                  </a:lnTo>
                  <a:lnTo>
                    <a:pt x="459747" y="2372624"/>
                  </a:lnTo>
                  <a:lnTo>
                    <a:pt x="470274" y="2423954"/>
                  </a:lnTo>
                  <a:lnTo>
                    <a:pt x="484311" y="2483813"/>
                  </a:lnTo>
                  <a:lnTo>
                    <a:pt x="498349" y="2540697"/>
                  </a:lnTo>
                  <a:lnTo>
                    <a:pt x="512777" y="2598565"/>
                  </a:lnTo>
                  <a:lnTo>
                    <a:pt x="515897" y="2611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58383" y="284269"/>
              <a:ext cx="410612" cy="2389970"/>
            </a:xfrm>
            <a:custGeom>
              <a:avLst/>
              <a:gdLst/>
              <a:ahLst/>
              <a:cxnLst/>
              <a:rect l="0" t="0" r="0" b="0"/>
              <a:pathLst>
                <a:path w="410612" h="2389970">
                  <a:moveTo>
                    <a:pt x="0" y="0"/>
                  </a:moveTo>
                  <a:lnTo>
                    <a:pt x="14654" y="49552"/>
                  </a:lnTo>
                  <a:lnTo>
                    <a:pt x="24749" y="105669"/>
                  </a:lnTo>
                  <a:lnTo>
                    <a:pt x="35149" y="157391"/>
                  </a:lnTo>
                  <a:lnTo>
                    <a:pt x="51229" y="207941"/>
                  </a:lnTo>
                  <a:lnTo>
                    <a:pt x="65222" y="259964"/>
                  </a:lnTo>
                  <a:lnTo>
                    <a:pt x="76777" y="306834"/>
                  </a:lnTo>
                  <a:lnTo>
                    <a:pt x="87609" y="361535"/>
                  </a:lnTo>
                  <a:lnTo>
                    <a:pt x="103817" y="416607"/>
                  </a:lnTo>
                  <a:lnTo>
                    <a:pt x="117848" y="464381"/>
                  </a:lnTo>
                  <a:lnTo>
                    <a:pt x="129414" y="519350"/>
                  </a:lnTo>
                  <a:lnTo>
                    <a:pt x="140250" y="574501"/>
                  </a:lnTo>
                  <a:lnTo>
                    <a:pt x="150870" y="627887"/>
                  </a:lnTo>
                  <a:lnTo>
                    <a:pt x="161426" y="686339"/>
                  </a:lnTo>
                  <a:lnTo>
                    <a:pt x="177551" y="742523"/>
                  </a:lnTo>
                  <a:lnTo>
                    <a:pt x="191558" y="801804"/>
                  </a:lnTo>
                  <a:lnTo>
                    <a:pt x="203117" y="863822"/>
                  </a:lnTo>
                  <a:lnTo>
                    <a:pt x="213951" y="926652"/>
                  </a:lnTo>
                  <a:lnTo>
                    <a:pt x="224570" y="984132"/>
                  </a:lnTo>
                  <a:lnTo>
                    <a:pt x="235125" y="1043797"/>
                  </a:lnTo>
                  <a:lnTo>
                    <a:pt x="245662" y="1100340"/>
                  </a:lnTo>
                  <a:lnTo>
                    <a:pt x="256193" y="1159728"/>
                  </a:lnTo>
                  <a:lnTo>
                    <a:pt x="261133" y="1216189"/>
                  </a:lnTo>
                  <a:lnTo>
                    <a:pt x="268185" y="1269962"/>
                  </a:lnTo>
                  <a:lnTo>
                    <a:pt x="277684" y="1328529"/>
                  </a:lnTo>
                  <a:lnTo>
                    <a:pt x="282318" y="1384747"/>
                  </a:lnTo>
                  <a:lnTo>
                    <a:pt x="289280" y="1438449"/>
                  </a:lnTo>
                  <a:lnTo>
                    <a:pt x="298752" y="1496994"/>
                  </a:lnTo>
                  <a:lnTo>
                    <a:pt x="308968" y="1553206"/>
                  </a:lnTo>
                  <a:lnTo>
                    <a:pt x="319403" y="1606905"/>
                  </a:lnTo>
                  <a:lnTo>
                    <a:pt x="324315" y="1659861"/>
                  </a:lnTo>
                  <a:lnTo>
                    <a:pt x="333211" y="1722921"/>
                  </a:lnTo>
                  <a:lnTo>
                    <a:pt x="336985" y="1772095"/>
                  </a:lnTo>
                  <a:lnTo>
                    <a:pt x="345029" y="1831225"/>
                  </a:lnTo>
                  <a:lnTo>
                    <a:pt x="346964" y="1887966"/>
                  </a:lnTo>
                  <a:lnTo>
                    <a:pt x="354582" y="1944234"/>
                  </a:lnTo>
                  <a:lnTo>
                    <a:pt x="357300" y="2000409"/>
                  </a:lnTo>
                  <a:lnTo>
                    <a:pt x="363426" y="2056565"/>
                  </a:lnTo>
                  <a:lnTo>
                    <a:pt x="372584" y="2115448"/>
                  </a:lnTo>
                  <a:lnTo>
                    <a:pt x="379283" y="2157995"/>
                  </a:lnTo>
                  <a:lnTo>
                    <a:pt x="389631" y="2221410"/>
                  </a:lnTo>
                  <a:lnTo>
                    <a:pt x="400105" y="2281534"/>
                  </a:lnTo>
                  <a:lnTo>
                    <a:pt x="407499" y="2333274"/>
                  </a:lnTo>
                  <a:lnTo>
                    <a:pt x="410611" y="2389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69202" y="168455"/>
              <a:ext cx="315856" cy="2442613"/>
            </a:xfrm>
            <a:custGeom>
              <a:avLst/>
              <a:gdLst/>
              <a:ahLst/>
              <a:cxnLst/>
              <a:rect l="0" t="0" r="0" b="0"/>
              <a:pathLst>
                <a:path w="315856" h="2442613">
                  <a:moveTo>
                    <a:pt x="0" y="0"/>
                  </a:moveTo>
                  <a:lnTo>
                    <a:pt x="5589" y="62093"/>
                  </a:lnTo>
                  <a:lnTo>
                    <a:pt x="14654" y="111205"/>
                  </a:lnTo>
                  <a:lnTo>
                    <a:pt x="28197" y="166636"/>
                  </a:lnTo>
                  <a:lnTo>
                    <a:pt x="39018" y="221433"/>
                  </a:lnTo>
                  <a:lnTo>
                    <a:pt x="47091" y="282906"/>
                  </a:lnTo>
                  <a:lnTo>
                    <a:pt x="59951" y="344139"/>
                  </a:lnTo>
                  <a:lnTo>
                    <a:pt x="70276" y="394166"/>
                  </a:lnTo>
                  <a:lnTo>
                    <a:pt x="80744" y="446033"/>
                  </a:lnTo>
                  <a:lnTo>
                    <a:pt x="90084" y="499616"/>
                  </a:lnTo>
                  <a:lnTo>
                    <a:pt x="94542" y="558256"/>
                  </a:lnTo>
                  <a:lnTo>
                    <a:pt x="101581" y="614365"/>
                  </a:lnTo>
                  <a:lnTo>
                    <a:pt x="105357" y="674924"/>
                  </a:lnTo>
                  <a:lnTo>
                    <a:pt x="113365" y="737321"/>
                  </a:lnTo>
                  <a:lnTo>
                    <a:pt x="123147" y="800263"/>
                  </a:lnTo>
                  <a:lnTo>
                    <a:pt x="132284" y="863366"/>
                  </a:lnTo>
                  <a:lnTo>
                    <a:pt x="136681" y="925347"/>
                  </a:lnTo>
                  <a:lnTo>
                    <a:pt x="144873" y="983616"/>
                  </a:lnTo>
                  <a:lnTo>
                    <a:pt x="151345" y="1028319"/>
                  </a:lnTo>
                  <a:lnTo>
                    <a:pt x="161566" y="1088345"/>
                  </a:lnTo>
                  <a:lnTo>
                    <a:pt x="172003" y="1148765"/>
                  </a:lnTo>
                  <a:lnTo>
                    <a:pt x="176916" y="1211121"/>
                  </a:lnTo>
                  <a:lnTo>
                    <a:pt x="183960" y="1274050"/>
                  </a:lnTo>
                  <a:lnTo>
                    <a:pt x="193457" y="1331561"/>
                  </a:lnTo>
                  <a:lnTo>
                    <a:pt x="203679" y="1391235"/>
                  </a:lnTo>
                  <a:lnTo>
                    <a:pt x="208528" y="1447780"/>
                  </a:lnTo>
                  <a:lnTo>
                    <a:pt x="215554" y="1507168"/>
                  </a:lnTo>
                  <a:lnTo>
                    <a:pt x="225044" y="1563629"/>
                  </a:lnTo>
                  <a:lnTo>
                    <a:pt x="235266" y="1617403"/>
                  </a:lnTo>
                  <a:lnTo>
                    <a:pt x="240114" y="1675970"/>
                  </a:lnTo>
                  <a:lnTo>
                    <a:pt x="247140" y="1732188"/>
                  </a:lnTo>
                  <a:lnTo>
                    <a:pt x="251041" y="1785890"/>
                  </a:lnTo>
                  <a:lnTo>
                    <a:pt x="257786" y="1838846"/>
                  </a:lnTo>
                  <a:lnTo>
                    <a:pt x="267194" y="1891581"/>
                  </a:lnTo>
                  <a:lnTo>
                    <a:pt x="271801" y="1949841"/>
                  </a:lnTo>
                  <a:lnTo>
                    <a:pt x="273166" y="2005967"/>
                  </a:lnTo>
                  <a:lnTo>
                    <a:pt x="279159" y="2059642"/>
                  </a:lnTo>
                  <a:lnTo>
                    <a:pt x="282755" y="2118179"/>
                  </a:lnTo>
                  <a:lnTo>
                    <a:pt x="283820" y="2174388"/>
                  </a:lnTo>
                  <a:lnTo>
                    <a:pt x="289725" y="2228087"/>
                  </a:lnTo>
                  <a:lnTo>
                    <a:pt x="294965" y="2290229"/>
                  </a:lnTo>
                  <a:lnTo>
                    <a:pt x="306053" y="2347564"/>
                  </a:lnTo>
                  <a:lnTo>
                    <a:pt x="313918" y="2409539"/>
                  </a:lnTo>
                  <a:lnTo>
                    <a:pt x="315855" y="2442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179447" y="2768980"/>
            <a:ext cx="4937759" cy="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621533" y="2705861"/>
            <a:ext cx="0" cy="210566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3074289" y="2695320"/>
            <a:ext cx="0" cy="24219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3505961" y="2684779"/>
            <a:ext cx="10542" cy="242190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874515" y="2716402"/>
            <a:ext cx="31496" cy="221108"/>
          </a:xfrm>
          <a:prstGeom prst="line">
            <a:avLst/>
          </a:prstGeom>
          <a:ln w="38100" cap="flat" cmpd="sng" algn="ctr">
            <a:solidFill>
              <a:srgbClr val="FF682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/>
        </p:nvGrpSpPr>
        <p:grpSpPr>
          <a:xfrm>
            <a:off x="4331700" y="2663709"/>
            <a:ext cx="2248612" cy="252685"/>
            <a:chOff x="4331700" y="2663709"/>
            <a:chExt cx="2248612" cy="252685"/>
          </a:xfrm>
        </p:grpSpPr>
        <p:sp>
          <p:nvSpPr>
            <p:cNvPr id="7" name="Freeform 6"/>
            <p:cNvSpPr/>
            <p:nvPr/>
          </p:nvSpPr>
          <p:spPr>
            <a:xfrm>
              <a:off x="4331700" y="2674238"/>
              <a:ext cx="16570" cy="231628"/>
            </a:xfrm>
            <a:custGeom>
              <a:avLst/>
              <a:gdLst/>
              <a:ahLst/>
              <a:cxnLst/>
              <a:rect l="0" t="0" r="0" b="0"/>
              <a:pathLst>
                <a:path w="16570" h="231628">
                  <a:moveTo>
                    <a:pt x="16569" y="0"/>
                  </a:moveTo>
                  <a:lnTo>
                    <a:pt x="8236" y="37478"/>
                  </a:lnTo>
                  <a:lnTo>
                    <a:pt x="6474" y="88901"/>
                  </a:lnTo>
                  <a:lnTo>
                    <a:pt x="4957" y="142949"/>
                  </a:lnTo>
                  <a:lnTo>
                    <a:pt x="0" y="177666"/>
                  </a:lnTo>
                  <a:lnTo>
                    <a:pt x="6041" y="2316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48352" y="273740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3119" y="42692"/>
                  </a:lnTo>
                  <a:lnTo>
                    <a:pt x="10723" y="102068"/>
                  </a:lnTo>
                  <a:lnTo>
                    <a:pt x="18669" y="14364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58963" y="2705823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5589" y="62093"/>
                  </a:lnTo>
                  <a:lnTo>
                    <a:pt x="17959" y="114648"/>
                  </a:lnTo>
                  <a:lnTo>
                    <a:pt x="28548" y="173902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90632" y="2695295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3119" y="48931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43357" y="2695295"/>
              <a:ext cx="42115" cy="178985"/>
            </a:xfrm>
            <a:custGeom>
              <a:avLst/>
              <a:gdLst/>
              <a:ahLst/>
              <a:cxnLst/>
              <a:rect l="0" t="0" r="0" b="0"/>
              <a:pathLst>
                <a:path w="42115" h="178985">
                  <a:moveTo>
                    <a:pt x="0" y="0"/>
                  </a:moveTo>
                  <a:lnTo>
                    <a:pt x="8334" y="37478"/>
                  </a:lnTo>
                  <a:lnTo>
                    <a:pt x="15684" y="88901"/>
                  </a:lnTo>
                  <a:lnTo>
                    <a:pt x="31802" y="151842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59253" y="2663709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0" y="0"/>
                  </a:moveTo>
                  <a:lnTo>
                    <a:pt x="9066" y="58617"/>
                  </a:lnTo>
                  <a:lnTo>
                    <a:pt x="11410" y="118857"/>
                  </a:lnTo>
                  <a:lnTo>
                    <a:pt x="21058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400497" y="2705823"/>
            <a:ext cx="4883909" cy="597373"/>
            <a:chOff x="2400497" y="2705823"/>
            <a:chExt cx="4883909" cy="597373"/>
          </a:xfrm>
        </p:grpSpPr>
        <p:sp>
          <p:nvSpPr>
            <p:cNvPr id="14" name="Freeform 13"/>
            <p:cNvSpPr/>
            <p:nvPr/>
          </p:nvSpPr>
          <p:spPr>
            <a:xfrm>
              <a:off x="4700056" y="3084849"/>
              <a:ext cx="271758" cy="218347"/>
            </a:xfrm>
            <a:custGeom>
              <a:avLst/>
              <a:gdLst/>
              <a:ahLst/>
              <a:cxnLst/>
              <a:rect l="0" t="0" r="0" b="0"/>
              <a:pathLst>
                <a:path w="271758" h="218347">
                  <a:moveTo>
                    <a:pt x="121996" y="0"/>
                  </a:moveTo>
                  <a:lnTo>
                    <a:pt x="58568" y="17959"/>
                  </a:lnTo>
                  <a:lnTo>
                    <a:pt x="37653" y="24749"/>
                  </a:lnTo>
                  <a:lnTo>
                    <a:pt x="19779" y="37906"/>
                  </a:lnTo>
                  <a:lnTo>
                    <a:pt x="11737" y="46328"/>
                  </a:lnTo>
                  <a:lnTo>
                    <a:pt x="2802" y="68163"/>
                  </a:lnTo>
                  <a:lnTo>
                    <a:pt x="0" y="92296"/>
                  </a:lnTo>
                  <a:lnTo>
                    <a:pt x="2655" y="114720"/>
                  </a:lnTo>
                  <a:lnTo>
                    <a:pt x="16315" y="147075"/>
                  </a:lnTo>
                  <a:lnTo>
                    <a:pt x="35180" y="173299"/>
                  </a:lnTo>
                  <a:lnTo>
                    <a:pt x="61178" y="195887"/>
                  </a:lnTo>
                  <a:lnTo>
                    <a:pt x="96696" y="211809"/>
                  </a:lnTo>
                  <a:lnTo>
                    <a:pt x="136856" y="218346"/>
                  </a:lnTo>
                  <a:lnTo>
                    <a:pt x="178391" y="214694"/>
                  </a:lnTo>
                  <a:lnTo>
                    <a:pt x="225942" y="194574"/>
                  </a:lnTo>
                  <a:lnTo>
                    <a:pt x="247743" y="181624"/>
                  </a:lnTo>
                  <a:lnTo>
                    <a:pt x="262891" y="164950"/>
                  </a:lnTo>
                  <a:lnTo>
                    <a:pt x="268568" y="155590"/>
                  </a:lnTo>
                  <a:lnTo>
                    <a:pt x="271757" y="132712"/>
                  </a:lnTo>
                  <a:lnTo>
                    <a:pt x="264272" y="85486"/>
                  </a:lnTo>
                  <a:lnTo>
                    <a:pt x="249289" y="58605"/>
                  </a:lnTo>
                  <a:lnTo>
                    <a:pt x="233553" y="46324"/>
                  </a:lnTo>
                  <a:lnTo>
                    <a:pt x="195695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00870" y="3105906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405374" y="3042735"/>
              <a:ext cx="6067" cy="147400"/>
            </a:xfrm>
            <a:custGeom>
              <a:avLst/>
              <a:gdLst/>
              <a:ahLst/>
              <a:cxnLst/>
              <a:rect l="0" t="0" r="0" b="0"/>
              <a:pathLst>
                <a:path w="6067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6066" y="1473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00787" y="3105906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95307" y="3058203"/>
              <a:ext cx="116051" cy="198196"/>
            </a:xfrm>
            <a:custGeom>
              <a:avLst/>
              <a:gdLst/>
              <a:ahLst/>
              <a:cxnLst/>
              <a:rect l="0" t="0" r="0" b="0"/>
              <a:pathLst>
                <a:path w="116051" h="198196">
                  <a:moveTo>
                    <a:pt x="21294" y="5589"/>
                  </a:moveTo>
                  <a:lnTo>
                    <a:pt x="38061" y="0"/>
                  </a:lnTo>
                  <a:lnTo>
                    <a:pt x="55652" y="3495"/>
                  </a:lnTo>
                  <a:lnTo>
                    <a:pt x="65256" y="7703"/>
                  </a:lnTo>
                  <a:lnTo>
                    <a:pt x="79047" y="21737"/>
                  </a:lnTo>
                  <a:lnTo>
                    <a:pt x="105046" y="79782"/>
                  </a:lnTo>
                  <a:lnTo>
                    <a:pt x="109990" y="100565"/>
                  </a:lnTo>
                  <a:lnTo>
                    <a:pt x="103631" y="142503"/>
                  </a:lnTo>
                  <a:lnTo>
                    <a:pt x="96493" y="162366"/>
                  </a:lnTo>
                  <a:lnTo>
                    <a:pt x="85521" y="178993"/>
                  </a:lnTo>
                  <a:lnTo>
                    <a:pt x="69726" y="191062"/>
                  </a:lnTo>
                  <a:lnTo>
                    <a:pt x="60601" y="195918"/>
                  </a:lnTo>
                  <a:lnTo>
                    <a:pt x="41103" y="198195"/>
                  </a:lnTo>
                  <a:lnTo>
                    <a:pt x="30991" y="197164"/>
                  </a:lnTo>
                  <a:lnTo>
                    <a:pt x="13515" y="186660"/>
                  </a:lnTo>
                  <a:lnTo>
                    <a:pt x="5580" y="178946"/>
                  </a:lnTo>
                  <a:lnTo>
                    <a:pt x="1459" y="169123"/>
                  </a:lnTo>
                  <a:lnTo>
                    <a:pt x="0" y="145732"/>
                  </a:lnTo>
                  <a:lnTo>
                    <a:pt x="3588" y="136452"/>
                  </a:lnTo>
                  <a:lnTo>
                    <a:pt x="16934" y="123022"/>
                  </a:lnTo>
                  <a:lnTo>
                    <a:pt x="25406" y="120143"/>
                  </a:lnTo>
                  <a:lnTo>
                    <a:pt x="44179" y="120063"/>
                  </a:lnTo>
                  <a:lnTo>
                    <a:pt x="92114" y="137893"/>
                  </a:lnTo>
                  <a:lnTo>
                    <a:pt x="116050" y="14246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8590" y="3116435"/>
              <a:ext cx="52644" cy="1"/>
            </a:xfrm>
            <a:custGeom>
              <a:avLst/>
              <a:gdLst/>
              <a:ahLst/>
              <a:cxnLst/>
              <a:rect l="0" t="0" r="0" b="0"/>
              <a:pathLst>
                <a:path w="52644" h="1">
                  <a:moveTo>
                    <a:pt x="52643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4404" y="3037146"/>
              <a:ext cx="117976" cy="190521"/>
            </a:xfrm>
            <a:custGeom>
              <a:avLst/>
              <a:gdLst/>
              <a:ahLst/>
              <a:cxnLst/>
              <a:rect l="0" t="0" r="0" b="0"/>
              <a:pathLst>
                <a:path w="117976" h="190521">
                  <a:moveTo>
                    <a:pt x="0" y="5589"/>
                  </a:moveTo>
                  <a:lnTo>
                    <a:pt x="16767" y="0"/>
                  </a:lnTo>
                  <a:lnTo>
                    <a:pt x="24046" y="693"/>
                  </a:lnTo>
                  <a:lnTo>
                    <a:pt x="38373" y="7703"/>
                  </a:lnTo>
                  <a:lnTo>
                    <a:pt x="59593" y="24803"/>
                  </a:lnTo>
                  <a:lnTo>
                    <a:pt x="63125" y="32436"/>
                  </a:lnTo>
                  <a:lnTo>
                    <a:pt x="63930" y="50277"/>
                  </a:lnTo>
                  <a:lnTo>
                    <a:pt x="57269" y="66785"/>
                  </a:lnTo>
                  <a:lnTo>
                    <a:pt x="52217" y="74462"/>
                  </a:lnTo>
                  <a:lnTo>
                    <a:pt x="52359" y="80750"/>
                  </a:lnTo>
                  <a:lnTo>
                    <a:pt x="55963" y="86112"/>
                  </a:lnTo>
                  <a:lnTo>
                    <a:pt x="101970" y="128821"/>
                  </a:lnTo>
                  <a:lnTo>
                    <a:pt x="117301" y="155186"/>
                  </a:lnTo>
                  <a:lnTo>
                    <a:pt x="117975" y="163812"/>
                  </a:lnTo>
                  <a:lnTo>
                    <a:pt x="112484" y="179636"/>
                  </a:lnTo>
                  <a:lnTo>
                    <a:pt x="105405" y="184792"/>
                  </a:lnTo>
                  <a:lnTo>
                    <a:pt x="85061" y="190520"/>
                  </a:lnTo>
                  <a:lnTo>
                    <a:pt x="31585" y="18457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37450" y="3126963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37492" y="3032207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9878" y="14221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2207" y="3063792"/>
              <a:ext cx="115814" cy="68263"/>
            </a:xfrm>
            <a:custGeom>
              <a:avLst/>
              <a:gdLst/>
              <a:ahLst/>
              <a:cxnLst/>
              <a:rect l="0" t="0" r="0" b="0"/>
              <a:pathLst>
                <a:path w="115814" h="68263">
                  <a:moveTo>
                    <a:pt x="115813" y="52643"/>
                  </a:moveTo>
                  <a:lnTo>
                    <a:pt x="52386" y="68262"/>
                  </a:lnTo>
                  <a:lnTo>
                    <a:pt x="31471" y="66213"/>
                  </a:lnTo>
                  <a:lnTo>
                    <a:pt x="23321" y="61690"/>
                  </a:lnTo>
                  <a:lnTo>
                    <a:pt x="11145" y="47305"/>
                  </a:lnTo>
                  <a:lnTo>
                    <a:pt x="4953" y="29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00497" y="311643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69364" y="3032207"/>
              <a:ext cx="109238" cy="210571"/>
            </a:xfrm>
            <a:custGeom>
              <a:avLst/>
              <a:gdLst/>
              <a:ahLst/>
              <a:cxnLst/>
              <a:rect l="0" t="0" r="0" b="0"/>
              <a:pathLst>
                <a:path w="109238" h="210571">
                  <a:moveTo>
                    <a:pt x="104874" y="0"/>
                  </a:moveTo>
                  <a:lnTo>
                    <a:pt x="62182" y="3119"/>
                  </a:lnTo>
                  <a:lnTo>
                    <a:pt x="20532" y="14654"/>
                  </a:lnTo>
                  <a:lnTo>
                    <a:pt x="12381" y="20298"/>
                  </a:lnTo>
                  <a:lnTo>
                    <a:pt x="205" y="35927"/>
                  </a:lnTo>
                  <a:lnTo>
                    <a:pt x="0" y="42669"/>
                  </a:lnTo>
                  <a:lnTo>
                    <a:pt x="3372" y="48333"/>
                  </a:lnTo>
                  <a:lnTo>
                    <a:pt x="16478" y="57746"/>
                  </a:lnTo>
                  <a:lnTo>
                    <a:pt x="73847" y="81720"/>
                  </a:lnTo>
                  <a:lnTo>
                    <a:pt x="94594" y="93252"/>
                  </a:lnTo>
                  <a:lnTo>
                    <a:pt x="101530" y="101942"/>
                  </a:lnTo>
                  <a:lnTo>
                    <a:pt x="109237" y="124077"/>
                  </a:lnTo>
                  <a:lnTo>
                    <a:pt x="107986" y="157256"/>
                  </a:lnTo>
                  <a:lnTo>
                    <a:pt x="100018" y="175566"/>
                  </a:lnTo>
                  <a:lnTo>
                    <a:pt x="94618" y="183725"/>
                  </a:lnTo>
                  <a:lnTo>
                    <a:pt x="79259" y="195909"/>
                  </a:lnTo>
                  <a:lnTo>
                    <a:pt x="60734" y="204054"/>
                  </a:lnTo>
                  <a:lnTo>
                    <a:pt x="20646" y="2105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7541" y="3063792"/>
              <a:ext cx="7237" cy="115815"/>
            </a:xfrm>
            <a:custGeom>
              <a:avLst/>
              <a:gdLst/>
              <a:ahLst/>
              <a:cxnLst/>
              <a:rect l="0" t="0" r="0" b="0"/>
              <a:pathLst>
                <a:path w="7237" h="115815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7236" y="1158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59046" y="3051295"/>
              <a:ext cx="126344" cy="151631"/>
            </a:xfrm>
            <a:custGeom>
              <a:avLst/>
              <a:gdLst/>
              <a:ahLst/>
              <a:cxnLst/>
              <a:rect l="0" t="0" r="0" b="0"/>
              <a:pathLst>
                <a:path w="126344" h="151631">
                  <a:moveTo>
                    <a:pt x="0" y="33554"/>
                  </a:moveTo>
                  <a:lnTo>
                    <a:pt x="5589" y="16787"/>
                  </a:lnTo>
                  <a:lnTo>
                    <a:pt x="17693" y="5435"/>
                  </a:lnTo>
                  <a:lnTo>
                    <a:pt x="25833" y="770"/>
                  </a:lnTo>
                  <a:lnTo>
                    <a:pt x="34770" y="0"/>
                  </a:lnTo>
                  <a:lnTo>
                    <a:pt x="54058" y="5383"/>
                  </a:lnTo>
                  <a:lnTo>
                    <a:pt x="68090" y="18694"/>
                  </a:lnTo>
                  <a:lnTo>
                    <a:pt x="86630" y="55835"/>
                  </a:lnTo>
                  <a:lnTo>
                    <a:pt x="92349" y="92148"/>
                  </a:lnTo>
                  <a:lnTo>
                    <a:pt x="87448" y="115748"/>
                  </a:lnTo>
                  <a:lnTo>
                    <a:pt x="82865" y="126955"/>
                  </a:lnTo>
                  <a:lnTo>
                    <a:pt x="68415" y="142526"/>
                  </a:lnTo>
                  <a:lnTo>
                    <a:pt x="59648" y="148316"/>
                  </a:lnTo>
                  <a:lnTo>
                    <a:pt x="40549" y="151630"/>
                  </a:lnTo>
                  <a:lnTo>
                    <a:pt x="30542" y="150876"/>
                  </a:lnTo>
                  <a:lnTo>
                    <a:pt x="25041" y="146864"/>
                  </a:lnTo>
                  <a:lnTo>
                    <a:pt x="22543" y="140679"/>
                  </a:lnTo>
                  <a:lnTo>
                    <a:pt x="22048" y="133047"/>
                  </a:lnTo>
                  <a:lnTo>
                    <a:pt x="26397" y="127959"/>
                  </a:lnTo>
                  <a:lnTo>
                    <a:pt x="43708" y="122305"/>
                  </a:lnTo>
                  <a:lnTo>
                    <a:pt x="90609" y="119846"/>
                  </a:lnTo>
                  <a:lnTo>
                    <a:pt x="126343" y="128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90714" y="3021678"/>
              <a:ext cx="125384" cy="178986"/>
            </a:xfrm>
            <a:custGeom>
              <a:avLst/>
              <a:gdLst/>
              <a:ahLst/>
              <a:cxnLst/>
              <a:rect l="0" t="0" r="0" b="0"/>
              <a:pathLst>
                <a:path w="125384" h="178986">
                  <a:moveTo>
                    <a:pt x="0" y="0"/>
                  </a:moveTo>
                  <a:lnTo>
                    <a:pt x="58617" y="0"/>
                  </a:lnTo>
                  <a:lnTo>
                    <a:pt x="79084" y="6239"/>
                  </a:lnTo>
                  <a:lnTo>
                    <a:pt x="87818" y="11179"/>
                  </a:lnTo>
                  <a:lnTo>
                    <a:pt x="92471" y="19151"/>
                  </a:lnTo>
                  <a:lnTo>
                    <a:pt x="94521" y="40487"/>
                  </a:lnTo>
                  <a:lnTo>
                    <a:pt x="91090" y="49218"/>
                  </a:lnTo>
                  <a:lnTo>
                    <a:pt x="77919" y="62039"/>
                  </a:lnTo>
                  <a:lnTo>
                    <a:pt x="76513" y="67096"/>
                  </a:lnTo>
                  <a:lnTo>
                    <a:pt x="79084" y="71637"/>
                  </a:lnTo>
                  <a:lnTo>
                    <a:pt x="109504" y="100551"/>
                  </a:lnTo>
                  <a:lnTo>
                    <a:pt x="123148" y="118389"/>
                  </a:lnTo>
                  <a:lnTo>
                    <a:pt x="125383" y="126889"/>
                  </a:lnTo>
                  <a:lnTo>
                    <a:pt x="124533" y="134896"/>
                  </a:lnTo>
                  <a:lnTo>
                    <a:pt x="121627" y="142573"/>
                  </a:lnTo>
                  <a:lnTo>
                    <a:pt x="105919" y="157343"/>
                  </a:lnTo>
                  <a:lnTo>
                    <a:pt x="84510" y="169366"/>
                  </a:lnTo>
                  <a:lnTo>
                    <a:pt x="42115" y="1789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80311" y="3021678"/>
              <a:ext cx="42115" cy="157929"/>
            </a:xfrm>
            <a:custGeom>
              <a:avLst/>
              <a:gdLst/>
              <a:ahLst/>
              <a:cxnLst/>
              <a:rect l="0" t="0" r="0" b="0"/>
              <a:pathLst>
                <a:path w="42115" h="157929">
                  <a:moveTo>
                    <a:pt x="0" y="0"/>
                  </a:moveTo>
                  <a:lnTo>
                    <a:pt x="14654" y="58617"/>
                  </a:lnTo>
                  <a:lnTo>
                    <a:pt x="31666" y="115214"/>
                  </a:lnTo>
                  <a:lnTo>
                    <a:pt x="42114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59366" y="3084849"/>
              <a:ext cx="152530" cy="75075"/>
            </a:xfrm>
            <a:custGeom>
              <a:avLst/>
              <a:gdLst/>
              <a:ahLst/>
              <a:cxnLst/>
              <a:rect l="0" t="0" r="0" b="0"/>
              <a:pathLst>
                <a:path w="152530" h="75075">
                  <a:moveTo>
                    <a:pt x="152529" y="21057"/>
                  </a:moveTo>
                  <a:lnTo>
                    <a:pt x="134549" y="36698"/>
                  </a:lnTo>
                  <a:lnTo>
                    <a:pt x="82788" y="55901"/>
                  </a:lnTo>
                  <a:lnTo>
                    <a:pt x="37498" y="75037"/>
                  </a:lnTo>
                  <a:lnTo>
                    <a:pt x="16007" y="75074"/>
                  </a:lnTo>
                  <a:lnTo>
                    <a:pt x="8872" y="69937"/>
                  </a:lnTo>
                  <a:lnTo>
                    <a:pt x="4116" y="61832"/>
                  </a:lnTo>
                  <a:lnTo>
                    <a:pt x="0" y="41519"/>
                  </a:lnTo>
                  <a:lnTo>
                    <a:pt x="513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66081" y="2705823"/>
              <a:ext cx="9070" cy="136872"/>
            </a:xfrm>
            <a:custGeom>
              <a:avLst/>
              <a:gdLst/>
              <a:ahLst/>
              <a:cxnLst/>
              <a:rect l="0" t="0" r="0" b="0"/>
              <a:pathLst>
                <a:path w="9070" h="136872">
                  <a:moveTo>
                    <a:pt x="9069" y="0"/>
                  </a:moveTo>
                  <a:lnTo>
                    <a:pt x="4" y="58617"/>
                  </a:lnTo>
                  <a:lnTo>
                    <a:pt x="0" y="109282"/>
                  </a:lnTo>
                  <a:lnTo>
                    <a:pt x="9069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88871" y="3011150"/>
              <a:ext cx="195535" cy="197352"/>
            </a:xfrm>
            <a:custGeom>
              <a:avLst/>
              <a:gdLst/>
              <a:ahLst/>
              <a:cxnLst/>
              <a:rect l="0" t="0" r="0" b="0"/>
              <a:pathLst>
                <a:path w="195535" h="197352">
                  <a:moveTo>
                    <a:pt x="102093" y="0"/>
                  </a:moveTo>
                  <a:lnTo>
                    <a:pt x="64614" y="8333"/>
                  </a:lnTo>
                  <a:lnTo>
                    <a:pt x="13191" y="10095"/>
                  </a:lnTo>
                  <a:lnTo>
                    <a:pt x="5390" y="14918"/>
                  </a:lnTo>
                  <a:lnTo>
                    <a:pt x="1359" y="22814"/>
                  </a:lnTo>
                  <a:lnTo>
                    <a:pt x="0" y="42895"/>
                  </a:lnTo>
                  <a:lnTo>
                    <a:pt x="3296" y="63518"/>
                  </a:lnTo>
                  <a:lnTo>
                    <a:pt x="8152" y="71591"/>
                  </a:lnTo>
                  <a:lnTo>
                    <a:pt x="22906" y="83681"/>
                  </a:lnTo>
                  <a:lnTo>
                    <a:pt x="41162" y="86714"/>
                  </a:lnTo>
                  <a:lnTo>
                    <a:pt x="74290" y="88084"/>
                  </a:lnTo>
                  <a:lnTo>
                    <a:pt x="121817" y="99028"/>
                  </a:lnTo>
                  <a:lnTo>
                    <a:pt x="148751" y="114609"/>
                  </a:lnTo>
                  <a:lnTo>
                    <a:pt x="193122" y="154620"/>
                  </a:lnTo>
                  <a:lnTo>
                    <a:pt x="195534" y="161572"/>
                  </a:lnTo>
                  <a:lnTo>
                    <a:pt x="194803" y="168546"/>
                  </a:lnTo>
                  <a:lnTo>
                    <a:pt x="191976" y="175535"/>
                  </a:lnTo>
                  <a:lnTo>
                    <a:pt x="179476" y="186420"/>
                  </a:lnTo>
                  <a:lnTo>
                    <a:pt x="171229" y="190960"/>
                  </a:lnTo>
                  <a:lnTo>
                    <a:pt x="131676" y="197351"/>
                  </a:lnTo>
                  <a:lnTo>
                    <a:pt x="75484" y="192274"/>
                  </a:lnTo>
                  <a:lnTo>
                    <a:pt x="28393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73865" y="417143"/>
            <a:ext cx="1979358" cy="549654"/>
            <a:chOff x="873865" y="417143"/>
            <a:chExt cx="1979358" cy="549654"/>
          </a:xfrm>
        </p:grpSpPr>
        <p:sp>
          <p:nvSpPr>
            <p:cNvPr id="34" name="Freeform 33"/>
            <p:cNvSpPr/>
            <p:nvPr/>
          </p:nvSpPr>
          <p:spPr>
            <a:xfrm>
              <a:off x="873865" y="726466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3"/>
                  </a:lnTo>
                  <a:lnTo>
                    <a:pt x="79554" y="10095"/>
                  </a:lnTo>
                  <a:lnTo>
                    <a:pt x="19734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165647" y="454611"/>
              <a:ext cx="410734" cy="501638"/>
            </a:xfrm>
            <a:custGeom>
              <a:avLst/>
              <a:gdLst/>
              <a:ahLst/>
              <a:cxnLst/>
              <a:rect l="0" t="0" r="0" b="0"/>
              <a:pathLst>
                <a:path w="410734" h="501638">
                  <a:moveTo>
                    <a:pt x="224114" y="8642"/>
                  </a:moveTo>
                  <a:lnTo>
                    <a:pt x="196558" y="15878"/>
                  </a:lnTo>
                  <a:lnTo>
                    <a:pt x="140335" y="18520"/>
                  </a:lnTo>
                  <a:lnTo>
                    <a:pt x="89412" y="13453"/>
                  </a:lnTo>
                  <a:lnTo>
                    <a:pt x="31767" y="943"/>
                  </a:lnTo>
                  <a:lnTo>
                    <a:pt x="18674" y="0"/>
                  </a:lnTo>
                  <a:lnTo>
                    <a:pt x="9945" y="4050"/>
                  </a:lnTo>
                  <a:lnTo>
                    <a:pt x="4126" y="11430"/>
                  </a:lnTo>
                  <a:lnTo>
                    <a:pt x="246" y="21030"/>
                  </a:lnTo>
                  <a:lnTo>
                    <a:pt x="0" y="30938"/>
                  </a:lnTo>
                  <a:lnTo>
                    <a:pt x="20452" y="92979"/>
                  </a:lnTo>
                  <a:lnTo>
                    <a:pt x="41610" y="156051"/>
                  </a:lnTo>
                  <a:lnTo>
                    <a:pt x="59166" y="208685"/>
                  </a:lnTo>
                  <a:lnTo>
                    <a:pt x="65016" y="213364"/>
                  </a:lnTo>
                  <a:lnTo>
                    <a:pt x="72425" y="214144"/>
                  </a:lnTo>
                  <a:lnTo>
                    <a:pt x="129905" y="197710"/>
                  </a:lnTo>
                  <a:lnTo>
                    <a:pt x="183242" y="182889"/>
                  </a:lnTo>
                  <a:lnTo>
                    <a:pt x="235581" y="189464"/>
                  </a:lnTo>
                  <a:lnTo>
                    <a:pt x="290980" y="207617"/>
                  </a:lnTo>
                  <a:lnTo>
                    <a:pt x="338578" y="227667"/>
                  </a:lnTo>
                  <a:lnTo>
                    <a:pt x="369943" y="253303"/>
                  </a:lnTo>
                  <a:lnTo>
                    <a:pt x="393405" y="283126"/>
                  </a:lnTo>
                  <a:lnTo>
                    <a:pt x="403860" y="303770"/>
                  </a:lnTo>
                  <a:lnTo>
                    <a:pt x="410733" y="346302"/>
                  </a:lnTo>
                  <a:lnTo>
                    <a:pt x="407181" y="390360"/>
                  </a:lnTo>
                  <a:lnTo>
                    <a:pt x="393130" y="427460"/>
                  </a:lnTo>
                  <a:lnTo>
                    <a:pt x="374149" y="455091"/>
                  </a:lnTo>
                  <a:lnTo>
                    <a:pt x="342528" y="478095"/>
                  </a:lnTo>
                  <a:lnTo>
                    <a:pt x="309113" y="494140"/>
                  </a:lnTo>
                  <a:lnTo>
                    <a:pt x="249570" y="501637"/>
                  </a:lnTo>
                  <a:lnTo>
                    <a:pt x="199941" y="500595"/>
                  </a:lnTo>
                  <a:lnTo>
                    <a:pt x="146896" y="483588"/>
                  </a:lnTo>
                  <a:lnTo>
                    <a:pt x="118829" y="471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87113" y="568538"/>
              <a:ext cx="34359" cy="263214"/>
            </a:xfrm>
            <a:custGeom>
              <a:avLst/>
              <a:gdLst/>
              <a:ahLst/>
              <a:cxnLst/>
              <a:rect l="0" t="0" r="0" b="0"/>
              <a:pathLst>
                <a:path w="34359" h="263214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6" y="69742"/>
                  </a:lnTo>
                  <a:lnTo>
                    <a:pt x="14147" y="128941"/>
                  </a:lnTo>
                  <a:lnTo>
                    <a:pt x="27506" y="183008"/>
                  </a:lnTo>
                  <a:lnTo>
                    <a:pt x="33456" y="243393"/>
                  </a:lnTo>
                  <a:lnTo>
                    <a:pt x="3435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31958" y="699820"/>
              <a:ext cx="326385" cy="5590"/>
            </a:xfrm>
            <a:custGeom>
              <a:avLst/>
              <a:gdLst/>
              <a:ahLst/>
              <a:cxnLst/>
              <a:rect l="0" t="0" r="0" b="0"/>
              <a:pathLst>
                <a:path w="326385" h="5590">
                  <a:moveTo>
                    <a:pt x="326384" y="5589"/>
                  </a:moveTo>
                  <a:lnTo>
                    <a:pt x="309616" y="0"/>
                  </a:lnTo>
                  <a:lnTo>
                    <a:pt x="256867" y="3272"/>
                  </a:lnTo>
                  <a:lnTo>
                    <a:pt x="200175" y="5131"/>
                  </a:lnTo>
                  <a:lnTo>
                    <a:pt x="138327" y="5498"/>
                  </a:lnTo>
                  <a:lnTo>
                    <a:pt x="78190" y="5571"/>
                  </a:lnTo>
                  <a:lnTo>
                    <a:pt x="27490" y="558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00497" y="417143"/>
              <a:ext cx="452726" cy="549654"/>
            </a:xfrm>
            <a:custGeom>
              <a:avLst/>
              <a:gdLst/>
              <a:ahLst/>
              <a:cxnLst/>
              <a:rect l="0" t="0" r="0" b="0"/>
              <a:pathLst>
                <a:path w="452726" h="549654">
                  <a:moveTo>
                    <a:pt x="0" y="98753"/>
                  </a:moveTo>
                  <a:lnTo>
                    <a:pt x="9575" y="67471"/>
                  </a:lnTo>
                  <a:lnTo>
                    <a:pt x="39403" y="29065"/>
                  </a:lnTo>
                  <a:lnTo>
                    <a:pt x="65487" y="13244"/>
                  </a:lnTo>
                  <a:lnTo>
                    <a:pt x="95443" y="1147"/>
                  </a:lnTo>
                  <a:lnTo>
                    <a:pt x="116119" y="0"/>
                  </a:lnTo>
                  <a:lnTo>
                    <a:pt x="157988" y="8796"/>
                  </a:lnTo>
                  <a:lnTo>
                    <a:pt x="198883" y="37440"/>
                  </a:lnTo>
                  <a:lnTo>
                    <a:pt x="243621" y="85147"/>
                  </a:lnTo>
                  <a:lnTo>
                    <a:pt x="281736" y="145536"/>
                  </a:lnTo>
                  <a:lnTo>
                    <a:pt x="300623" y="200714"/>
                  </a:lnTo>
                  <a:lnTo>
                    <a:pt x="310822" y="249586"/>
                  </a:lnTo>
                  <a:lnTo>
                    <a:pt x="314861" y="308615"/>
                  </a:lnTo>
                  <a:lnTo>
                    <a:pt x="312441" y="348107"/>
                  </a:lnTo>
                  <a:lnTo>
                    <a:pt x="301142" y="398482"/>
                  </a:lnTo>
                  <a:lnTo>
                    <a:pt x="279240" y="451154"/>
                  </a:lnTo>
                  <a:lnTo>
                    <a:pt x="230107" y="509954"/>
                  </a:lnTo>
                  <a:lnTo>
                    <a:pt x="209895" y="530683"/>
                  </a:lnTo>
                  <a:lnTo>
                    <a:pt x="186093" y="542236"/>
                  </a:lnTo>
                  <a:lnTo>
                    <a:pt x="132685" y="549653"/>
                  </a:lnTo>
                  <a:lnTo>
                    <a:pt x="96636" y="545348"/>
                  </a:lnTo>
                  <a:lnTo>
                    <a:pt x="77654" y="533546"/>
                  </a:lnTo>
                  <a:lnTo>
                    <a:pt x="62589" y="516602"/>
                  </a:lnTo>
                  <a:lnTo>
                    <a:pt x="39452" y="466817"/>
                  </a:lnTo>
                  <a:lnTo>
                    <a:pt x="38201" y="442881"/>
                  </a:lnTo>
                  <a:lnTo>
                    <a:pt x="46930" y="389387"/>
                  </a:lnTo>
                  <a:lnTo>
                    <a:pt x="52344" y="379077"/>
                  </a:lnTo>
                  <a:lnTo>
                    <a:pt x="67718" y="364501"/>
                  </a:lnTo>
                  <a:lnTo>
                    <a:pt x="124746" y="341704"/>
                  </a:lnTo>
                  <a:lnTo>
                    <a:pt x="163694" y="333735"/>
                  </a:lnTo>
                  <a:lnTo>
                    <a:pt x="215398" y="331374"/>
                  </a:lnTo>
                  <a:lnTo>
                    <a:pt x="275172" y="336914"/>
                  </a:lnTo>
                  <a:lnTo>
                    <a:pt x="327977" y="350253"/>
                  </a:lnTo>
                  <a:lnTo>
                    <a:pt x="390718" y="368828"/>
                  </a:lnTo>
                  <a:lnTo>
                    <a:pt x="452725" y="383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542185" y="2713213"/>
            <a:ext cx="165645" cy="143746"/>
          </a:xfrm>
          <a:custGeom>
            <a:avLst/>
            <a:gdLst/>
            <a:ahLst/>
            <a:cxnLst/>
            <a:rect l="0" t="0" r="0" b="0"/>
            <a:pathLst>
              <a:path w="165645" h="143746">
                <a:moveTo>
                  <a:pt x="110996" y="34724"/>
                </a:moveTo>
                <a:lnTo>
                  <a:pt x="99818" y="17957"/>
                </a:lnTo>
                <a:lnTo>
                  <a:pt x="81851" y="6605"/>
                </a:lnTo>
                <a:lnTo>
                  <a:pt x="59438" y="0"/>
                </a:lnTo>
                <a:lnTo>
                  <a:pt x="37779" y="964"/>
                </a:lnTo>
                <a:lnTo>
                  <a:pt x="19573" y="8411"/>
                </a:lnTo>
                <a:lnTo>
                  <a:pt x="11443" y="13673"/>
                </a:lnTo>
                <a:lnTo>
                  <a:pt x="6023" y="21860"/>
                </a:lnTo>
                <a:lnTo>
                  <a:pt x="0" y="43435"/>
                </a:lnTo>
                <a:lnTo>
                  <a:pt x="2199" y="76300"/>
                </a:lnTo>
                <a:lnTo>
                  <a:pt x="15849" y="108264"/>
                </a:lnTo>
                <a:lnTo>
                  <a:pt x="31274" y="123171"/>
                </a:lnTo>
                <a:lnTo>
                  <a:pt x="69772" y="142272"/>
                </a:lnTo>
                <a:lnTo>
                  <a:pt x="90334" y="143745"/>
                </a:lnTo>
                <a:lnTo>
                  <a:pt x="110002" y="139330"/>
                </a:lnTo>
                <a:lnTo>
                  <a:pt x="141692" y="117432"/>
                </a:lnTo>
                <a:lnTo>
                  <a:pt x="155054" y="103069"/>
                </a:lnTo>
                <a:lnTo>
                  <a:pt x="164892" y="84987"/>
                </a:lnTo>
                <a:lnTo>
                  <a:pt x="165644" y="76421"/>
                </a:lnTo>
                <a:lnTo>
                  <a:pt x="160240" y="60665"/>
                </a:lnTo>
                <a:lnTo>
                  <a:pt x="144044" y="38641"/>
                </a:lnTo>
                <a:lnTo>
                  <a:pt x="118838" y="22887"/>
                </a:lnTo>
                <a:lnTo>
                  <a:pt x="99274" y="20885"/>
                </a:lnTo>
                <a:lnTo>
                  <a:pt x="58118" y="29131"/>
                </a:lnTo>
                <a:lnTo>
                  <a:pt x="32287" y="44246"/>
                </a:lnTo>
                <a:lnTo>
                  <a:pt x="20252" y="60013"/>
                </a:lnTo>
                <a:lnTo>
                  <a:pt x="15405" y="69131"/>
                </a:lnTo>
                <a:lnTo>
                  <a:pt x="13139" y="88621"/>
                </a:lnTo>
                <a:lnTo>
                  <a:pt x="14173" y="98731"/>
                </a:lnTo>
                <a:lnTo>
                  <a:pt x="18371" y="106642"/>
                </a:lnTo>
                <a:lnTo>
                  <a:pt x="32395" y="118550"/>
                </a:lnTo>
                <a:lnTo>
                  <a:pt x="65610" y="126242"/>
                </a:lnTo>
                <a:lnTo>
                  <a:pt x="88485" y="121802"/>
                </a:lnTo>
                <a:lnTo>
                  <a:pt x="117974" y="106149"/>
                </a:lnTo>
                <a:lnTo>
                  <a:pt x="126176" y="99888"/>
                </a:lnTo>
                <a:lnTo>
                  <a:pt x="130475" y="92205"/>
                </a:lnTo>
                <a:lnTo>
                  <a:pt x="132131" y="74309"/>
                </a:lnTo>
                <a:lnTo>
                  <a:pt x="128596" y="65794"/>
                </a:lnTo>
                <a:lnTo>
                  <a:pt x="115309" y="50093"/>
                </a:lnTo>
                <a:lnTo>
                  <a:pt x="106852" y="46140"/>
                </a:lnTo>
                <a:lnTo>
                  <a:pt x="88097" y="44867"/>
                </a:lnTo>
                <a:lnTo>
                  <a:pt x="71183" y="51321"/>
                </a:lnTo>
                <a:lnTo>
                  <a:pt x="63397" y="56317"/>
                </a:lnTo>
                <a:lnTo>
                  <a:pt x="51626" y="71227"/>
                </a:lnTo>
                <a:lnTo>
                  <a:pt x="46850" y="80117"/>
                </a:lnTo>
                <a:lnTo>
                  <a:pt x="46005" y="88383"/>
                </a:lnTo>
                <a:lnTo>
                  <a:pt x="51305" y="103806"/>
                </a:lnTo>
                <a:lnTo>
                  <a:pt x="57164" y="107685"/>
                </a:lnTo>
                <a:lnTo>
                  <a:pt x="73033" y="108875"/>
                </a:lnTo>
                <a:lnTo>
                  <a:pt x="88664" y="102386"/>
                </a:lnTo>
                <a:lnTo>
                  <a:pt x="96108" y="97379"/>
                </a:lnTo>
                <a:lnTo>
                  <a:pt x="107499" y="82458"/>
                </a:lnTo>
                <a:lnTo>
                  <a:pt x="112174" y="73566"/>
                </a:lnTo>
                <a:lnTo>
                  <a:pt x="111781" y="68808"/>
                </a:lnTo>
                <a:lnTo>
                  <a:pt x="108010" y="66805"/>
                </a:lnTo>
                <a:lnTo>
                  <a:pt x="101986" y="66640"/>
                </a:lnTo>
                <a:lnTo>
                  <a:pt x="89054" y="72696"/>
                </a:lnTo>
                <a:lnTo>
                  <a:pt x="82330" y="77586"/>
                </a:lnTo>
                <a:lnTo>
                  <a:pt x="80187" y="83186"/>
                </a:lnTo>
                <a:lnTo>
                  <a:pt x="81098" y="89259"/>
                </a:lnTo>
                <a:lnTo>
                  <a:pt x="84045" y="95647"/>
                </a:lnTo>
                <a:lnTo>
                  <a:pt x="88349" y="97566"/>
                </a:lnTo>
                <a:lnTo>
                  <a:pt x="93558" y="96506"/>
                </a:lnTo>
                <a:lnTo>
                  <a:pt x="99371" y="93460"/>
                </a:lnTo>
                <a:lnTo>
                  <a:pt x="102076" y="87919"/>
                </a:lnTo>
                <a:lnTo>
                  <a:pt x="101962" y="72405"/>
                </a:lnTo>
                <a:lnTo>
                  <a:pt x="97955" y="68033"/>
                </a:lnTo>
                <a:lnTo>
                  <a:pt x="91773" y="66289"/>
                </a:lnTo>
                <a:lnTo>
                  <a:pt x="84143" y="66296"/>
                </a:lnTo>
                <a:lnTo>
                  <a:pt x="77886" y="69810"/>
                </a:lnTo>
                <a:lnTo>
                  <a:pt x="67814" y="83073"/>
                </a:lnTo>
                <a:lnTo>
                  <a:pt x="68170" y="89184"/>
                </a:lnTo>
                <a:lnTo>
                  <a:pt x="71917" y="94427"/>
                </a:lnTo>
                <a:lnTo>
                  <a:pt x="77924" y="99093"/>
                </a:lnTo>
                <a:lnTo>
                  <a:pt x="81929" y="97524"/>
                </a:lnTo>
                <a:lnTo>
                  <a:pt x="84599" y="91799"/>
                </a:lnTo>
                <a:lnTo>
                  <a:pt x="86379" y="83302"/>
                </a:lnTo>
                <a:lnTo>
                  <a:pt x="84056" y="76468"/>
                </a:lnTo>
                <a:lnTo>
                  <a:pt x="72117" y="65755"/>
                </a:lnTo>
                <a:lnTo>
                  <a:pt x="67529" y="63601"/>
                </a:lnTo>
                <a:lnTo>
                  <a:pt x="64470" y="63334"/>
                </a:lnTo>
                <a:lnTo>
                  <a:pt x="58353" y="6631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2619992" y="2616666"/>
            <a:ext cx="890837" cy="152329"/>
          </a:xfrm>
          <a:custGeom>
            <a:avLst/>
            <a:gdLst/>
            <a:ahLst/>
            <a:cxnLst/>
            <a:rect l="0" t="0" r="0" b="0"/>
            <a:pathLst>
              <a:path w="890837" h="152329">
                <a:moveTo>
                  <a:pt x="12132" y="152328"/>
                </a:moveTo>
                <a:lnTo>
                  <a:pt x="954" y="141150"/>
                </a:lnTo>
                <a:lnTo>
                  <a:pt x="0" y="135517"/>
                </a:lnTo>
                <a:lnTo>
                  <a:pt x="1704" y="129423"/>
                </a:lnTo>
                <a:lnTo>
                  <a:pt x="31765" y="72965"/>
                </a:lnTo>
                <a:lnTo>
                  <a:pt x="56944" y="50955"/>
                </a:lnTo>
                <a:lnTo>
                  <a:pt x="117654" y="17539"/>
                </a:lnTo>
                <a:lnTo>
                  <a:pt x="154662" y="8666"/>
                </a:lnTo>
                <a:lnTo>
                  <a:pt x="209089" y="12903"/>
                </a:lnTo>
                <a:lnTo>
                  <a:pt x="261780" y="18073"/>
                </a:lnTo>
                <a:lnTo>
                  <a:pt x="315889" y="34520"/>
                </a:lnTo>
                <a:lnTo>
                  <a:pt x="372923" y="78923"/>
                </a:lnTo>
                <a:lnTo>
                  <a:pt x="390073" y="93967"/>
                </a:lnTo>
                <a:lnTo>
                  <a:pt x="401594" y="112352"/>
                </a:lnTo>
                <a:lnTo>
                  <a:pt x="407474" y="116319"/>
                </a:lnTo>
                <a:lnTo>
                  <a:pt x="413733" y="116624"/>
                </a:lnTo>
                <a:lnTo>
                  <a:pt x="420246" y="114487"/>
                </a:lnTo>
                <a:lnTo>
                  <a:pt x="430602" y="102755"/>
                </a:lnTo>
                <a:lnTo>
                  <a:pt x="441444" y="87012"/>
                </a:lnTo>
                <a:lnTo>
                  <a:pt x="467279" y="66165"/>
                </a:lnTo>
                <a:lnTo>
                  <a:pt x="530365" y="28479"/>
                </a:lnTo>
                <a:lnTo>
                  <a:pt x="582148" y="9937"/>
                </a:lnTo>
                <a:lnTo>
                  <a:pt x="642419" y="0"/>
                </a:lnTo>
                <a:lnTo>
                  <a:pt x="680595" y="1649"/>
                </a:lnTo>
                <a:lnTo>
                  <a:pt x="715953" y="9547"/>
                </a:lnTo>
                <a:lnTo>
                  <a:pt x="743067" y="24885"/>
                </a:lnTo>
                <a:lnTo>
                  <a:pt x="804789" y="75603"/>
                </a:lnTo>
                <a:lnTo>
                  <a:pt x="831130" y="91381"/>
                </a:lnTo>
                <a:lnTo>
                  <a:pt x="838891" y="97659"/>
                </a:lnTo>
                <a:lnTo>
                  <a:pt x="846404" y="99504"/>
                </a:lnTo>
                <a:lnTo>
                  <a:pt x="853753" y="98395"/>
                </a:lnTo>
                <a:lnTo>
                  <a:pt x="860992" y="95316"/>
                </a:lnTo>
                <a:lnTo>
                  <a:pt x="865817" y="88584"/>
                </a:lnTo>
                <a:lnTo>
                  <a:pt x="883027" y="25874"/>
                </a:lnTo>
                <a:lnTo>
                  <a:pt x="886357" y="25911"/>
                </a:lnTo>
                <a:lnTo>
                  <a:pt x="889746" y="29446"/>
                </a:lnTo>
                <a:lnTo>
                  <a:pt x="890836" y="35312"/>
                </a:lnTo>
                <a:lnTo>
                  <a:pt x="885406" y="97212"/>
                </a:lnTo>
                <a:lnTo>
                  <a:pt x="880666" y="119643"/>
                </a:lnTo>
                <a:lnTo>
                  <a:pt x="875424" y="128199"/>
                </a:lnTo>
                <a:lnTo>
                  <a:pt x="860241" y="140824"/>
                </a:lnTo>
                <a:lnTo>
                  <a:pt x="851279" y="143489"/>
                </a:lnTo>
                <a:lnTo>
                  <a:pt x="795768" y="142254"/>
                </a:lnTo>
                <a:lnTo>
                  <a:pt x="738598" y="1418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/>
          <p:cNvGrpSpPr/>
          <p:nvPr/>
        </p:nvGrpSpPr>
        <p:grpSpPr>
          <a:xfrm>
            <a:off x="4734502" y="3718705"/>
            <a:ext cx="939726" cy="818586"/>
            <a:chOff x="4734502" y="3718705"/>
            <a:chExt cx="939726" cy="818586"/>
          </a:xfrm>
        </p:grpSpPr>
        <p:sp>
          <p:nvSpPr>
            <p:cNvPr id="42" name="Freeform 41"/>
            <p:cNvSpPr/>
            <p:nvPr/>
          </p:nvSpPr>
          <p:spPr>
            <a:xfrm>
              <a:off x="4948394" y="4128630"/>
              <a:ext cx="210570" cy="9070"/>
            </a:xfrm>
            <a:custGeom>
              <a:avLst/>
              <a:gdLst/>
              <a:ahLst/>
              <a:cxnLst/>
              <a:rect l="0" t="0" r="0" b="0"/>
              <a:pathLst>
                <a:path w="210570" h="9070">
                  <a:moveTo>
                    <a:pt x="210569" y="9069"/>
                  </a:moveTo>
                  <a:lnTo>
                    <a:pt x="161639" y="5950"/>
                  </a:lnTo>
                  <a:lnTo>
                    <a:pt x="102508" y="4"/>
                  </a:lnTo>
                  <a:lnTo>
                    <a:pt x="40872" y="0"/>
                  </a:lnTo>
                  <a:lnTo>
                    <a:pt x="0" y="9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90549" y="3945524"/>
              <a:ext cx="277496" cy="317413"/>
            </a:xfrm>
            <a:custGeom>
              <a:avLst/>
              <a:gdLst/>
              <a:ahLst/>
              <a:cxnLst/>
              <a:rect l="0" t="0" r="0" b="0"/>
              <a:pathLst>
                <a:path w="277496" h="317413">
                  <a:moveTo>
                    <a:pt x="0" y="23719"/>
                  </a:moveTo>
                  <a:lnTo>
                    <a:pt x="17981" y="8078"/>
                  </a:lnTo>
                  <a:lnTo>
                    <a:pt x="34897" y="0"/>
                  </a:lnTo>
                  <a:lnTo>
                    <a:pt x="75331" y="53"/>
                  </a:lnTo>
                  <a:lnTo>
                    <a:pt x="125754" y="11722"/>
                  </a:lnTo>
                  <a:lnTo>
                    <a:pt x="187818" y="41998"/>
                  </a:lnTo>
                  <a:lnTo>
                    <a:pt x="203577" y="58749"/>
                  </a:lnTo>
                  <a:lnTo>
                    <a:pt x="209418" y="68129"/>
                  </a:lnTo>
                  <a:lnTo>
                    <a:pt x="212787" y="87911"/>
                  </a:lnTo>
                  <a:lnTo>
                    <a:pt x="212048" y="98099"/>
                  </a:lnTo>
                  <a:lnTo>
                    <a:pt x="206876" y="106061"/>
                  </a:lnTo>
                  <a:lnTo>
                    <a:pt x="188651" y="118027"/>
                  </a:lnTo>
                  <a:lnTo>
                    <a:pt x="157672" y="131341"/>
                  </a:lnTo>
                  <a:lnTo>
                    <a:pt x="154248" y="135242"/>
                  </a:lnTo>
                  <a:lnTo>
                    <a:pt x="155474" y="139011"/>
                  </a:lnTo>
                  <a:lnTo>
                    <a:pt x="166196" y="146320"/>
                  </a:lnTo>
                  <a:lnTo>
                    <a:pt x="221824" y="175994"/>
                  </a:lnTo>
                  <a:lnTo>
                    <a:pt x="250559" y="197259"/>
                  </a:lnTo>
                  <a:lnTo>
                    <a:pt x="271935" y="235293"/>
                  </a:lnTo>
                  <a:lnTo>
                    <a:pt x="276046" y="245487"/>
                  </a:lnTo>
                  <a:lnTo>
                    <a:pt x="277495" y="269292"/>
                  </a:lnTo>
                  <a:lnTo>
                    <a:pt x="276244" y="282191"/>
                  </a:lnTo>
                  <a:lnTo>
                    <a:pt x="271900" y="291960"/>
                  </a:lnTo>
                  <a:lnTo>
                    <a:pt x="257715" y="305934"/>
                  </a:lnTo>
                  <a:lnTo>
                    <a:pt x="236592" y="312924"/>
                  </a:lnTo>
                  <a:lnTo>
                    <a:pt x="184905" y="317412"/>
                  </a:lnTo>
                  <a:lnTo>
                    <a:pt x="122399" y="317129"/>
                  </a:lnTo>
                  <a:lnTo>
                    <a:pt x="73137" y="307021"/>
                  </a:lnTo>
                  <a:lnTo>
                    <a:pt x="52642" y="297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34502" y="3718705"/>
              <a:ext cx="939726" cy="818586"/>
            </a:xfrm>
            <a:custGeom>
              <a:avLst/>
              <a:gdLst/>
              <a:ahLst/>
              <a:cxnLst/>
              <a:rect l="0" t="0" r="0" b="0"/>
              <a:pathLst>
                <a:path w="939726" h="818586">
                  <a:moveTo>
                    <a:pt x="592917" y="8383"/>
                  </a:moveTo>
                  <a:lnTo>
                    <a:pt x="530825" y="2794"/>
                  </a:lnTo>
                  <a:lnTo>
                    <a:pt x="480610" y="0"/>
                  </a:lnTo>
                  <a:lnTo>
                    <a:pt x="426324" y="9499"/>
                  </a:lnTo>
                  <a:lnTo>
                    <a:pt x="375490" y="19242"/>
                  </a:lnTo>
                  <a:lnTo>
                    <a:pt x="321981" y="33014"/>
                  </a:lnTo>
                  <a:lnTo>
                    <a:pt x="258570" y="61958"/>
                  </a:lnTo>
                  <a:lnTo>
                    <a:pt x="196465" y="96243"/>
                  </a:lnTo>
                  <a:lnTo>
                    <a:pt x="140670" y="136821"/>
                  </a:lnTo>
                  <a:lnTo>
                    <a:pt x="82652" y="198079"/>
                  </a:lnTo>
                  <a:lnTo>
                    <a:pt x="38603" y="261083"/>
                  </a:lnTo>
                  <a:lnTo>
                    <a:pt x="14799" y="322045"/>
                  </a:lnTo>
                  <a:lnTo>
                    <a:pt x="0" y="371508"/>
                  </a:lnTo>
                  <a:lnTo>
                    <a:pt x="517" y="429231"/>
                  </a:lnTo>
                  <a:lnTo>
                    <a:pt x="11173" y="489647"/>
                  </a:lnTo>
                  <a:lnTo>
                    <a:pt x="24543" y="542308"/>
                  </a:lnTo>
                  <a:lnTo>
                    <a:pt x="49183" y="604815"/>
                  </a:lnTo>
                  <a:lnTo>
                    <a:pt x="75161" y="660664"/>
                  </a:lnTo>
                  <a:lnTo>
                    <a:pt x="133464" y="718032"/>
                  </a:lnTo>
                  <a:lnTo>
                    <a:pt x="162375" y="744294"/>
                  </a:lnTo>
                  <a:lnTo>
                    <a:pt x="224519" y="779978"/>
                  </a:lnTo>
                  <a:lnTo>
                    <a:pt x="277075" y="801002"/>
                  </a:lnTo>
                  <a:lnTo>
                    <a:pt x="327585" y="808227"/>
                  </a:lnTo>
                  <a:lnTo>
                    <a:pt x="382622" y="816587"/>
                  </a:lnTo>
                  <a:lnTo>
                    <a:pt x="438553" y="818585"/>
                  </a:lnTo>
                  <a:lnTo>
                    <a:pt x="501898" y="810574"/>
                  </a:lnTo>
                  <a:lnTo>
                    <a:pt x="560684" y="797727"/>
                  </a:lnTo>
                  <a:lnTo>
                    <a:pt x="617356" y="783924"/>
                  </a:lnTo>
                  <a:lnTo>
                    <a:pt x="673611" y="768763"/>
                  </a:lnTo>
                  <a:lnTo>
                    <a:pt x="726663" y="744451"/>
                  </a:lnTo>
                  <a:lnTo>
                    <a:pt x="782019" y="710161"/>
                  </a:lnTo>
                  <a:lnTo>
                    <a:pt x="829429" y="675172"/>
                  </a:lnTo>
                  <a:lnTo>
                    <a:pt x="873490" y="618418"/>
                  </a:lnTo>
                  <a:lnTo>
                    <a:pt x="910186" y="564875"/>
                  </a:lnTo>
                  <a:lnTo>
                    <a:pt x="933155" y="503089"/>
                  </a:lnTo>
                  <a:lnTo>
                    <a:pt x="938224" y="454830"/>
                  </a:lnTo>
                  <a:lnTo>
                    <a:pt x="939725" y="401666"/>
                  </a:lnTo>
                  <a:lnTo>
                    <a:pt x="931827" y="348111"/>
                  </a:lnTo>
                  <a:lnTo>
                    <a:pt x="921193" y="315713"/>
                  </a:lnTo>
                  <a:lnTo>
                    <a:pt x="876887" y="253056"/>
                  </a:lnTo>
                  <a:lnTo>
                    <a:pt x="839713" y="215775"/>
                  </a:lnTo>
                  <a:lnTo>
                    <a:pt x="783272" y="180392"/>
                  </a:lnTo>
                  <a:lnTo>
                    <a:pt x="724841" y="160686"/>
                  </a:lnTo>
                  <a:lnTo>
                    <a:pt x="663907" y="145529"/>
                  </a:lnTo>
                  <a:lnTo>
                    <a:pt x="613171" y="134807"/>
                  </a:lnTo>
                  <a:lnTo>
                    <a:pt x="564214" y="127340"/>
                  </a:lnTo>
                  <a:lnTo>
                    <a:pt x="523191" y="125128"/>
                  </a:lnTo>
                  <a:lnTo>
                    <a:pt x="487632" y="124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67233" y="473782"/>
            <a:ext cx="2478539" cy="694882"/>
            <a:chOff x="1067233" y="473782"/>
            <a:chExt cx="2478539" cy="694882"/>
          </a:xfrm>
        </p:grpSpPr>
        <p:sp>
          <p:nvSpPr>
            <p:cNvPr id="2" name="Freeform 1"/>
            <p:cNvSpPr/>
            <p:nvPr/>
          </p:nvSpPr>
          <p:spPr>
            <a:xfrm>
              <a:off x="1252891" y="863336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51110" y="0"/>
                  </a:lnTo>
                  <a:lnTo>
                    <a:pt x="91980" y="5590"/>
                  </a:lnTo>
                  <a:lnTo>
                    <a:pt x="37579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7671" y="635342"/>
              <a:ext cx="418965" cy="455722"/>
            </a:xfrm>
            <a:custGeom>
              <a:avLst/>
              <a:gdLst/>
              <a:ahLst/>
              <a:cxnLst/>
              <a:rect l="0" t="0" r="0" b="0"/>
              <a:pathLst>
                <a:path w="418965" h="455722">
                  <a:moveTo>
                    <a:pt x="12132" y="70067"/>
                  </a:moveTo>
                  <a:lnTo>
                    <a:pt x="953" y="58888"/>
                  </a:lnTo>
                  <a:lnTo>
                    <a:pt x="0" y="53256"/>
                  </a:lnTo>
                  <a:lnTo>
                    <a:pt x="1704" y="47161"/>
                  </a:lnTo>
                  <a:lnTo>
                    <a:pt x="5180" y="40758"/>
                  </a:lnTo>
                  <a:lnTo>
                    <a:pt x="18401" y="30525"/>
                  </a:lnTo>
                  <a:lnTo>
                    <a:pt x="74005" y="4678"/>
                  </a:lnTo>
                  <a:lnTo>
                    <a:pt x="115733" y="0"/>
                  </a:lnTo>
                  <a:lnTo>
                    <a:pt x="162281" y="6672"/>
                  </a:lnTo>
                  <a:lnTo>
                    <a:pt x="198170" y="22947"/>
                  </a:lnTo>
                  <a:lnTo>
                    <a:pt x="216088" y="35867"/>
                  </a:lnTo>
                  <a:lnTo>
                    <a:pt x="228731" y="52527"/>
                  </a:lnTo>
                  <a:lnTo>
                    <a:pt x="233740" y="61883"/>
                  </a:lnTo>
                  <a:lnTo>
                    <a:pt x="236186" y="87877"/>
                  </a:lnTo>
                  <a:lnTo>
                    <a:pt x="232204" y="115417"/>
                  </a:lnTo>
                  <a:lnTo>
                    <a:pt x="216809" y="144075"/>
                  </a:lnTo>
                  <a:lnTo>
                    <a:pt x="204095" y="159891"/>
                  </a:lnTo>
                  <a:lnTo>
                    <a:pt x="178194" y="176360"/>
                  </a:lnTo>
                  <a:lnTo>
                    <a:pt x="148293" y="188649"/>
                  </a:lnTo>
                  <a:lnTo>
                    <a:pt x="143850" y="188896"/>
                  </a:lnTo>
                  <a:lnTo>
                    <a:pt x="143228" y="186721"/>
                  </a:lnTo>
                  <a:lnTo>
                    <a:pt x="145153" y="182931"/>
                  </a:lnTo>
                  <a:lnTo>
                    <a:pt x="162889" y="178721"/>
                  </a:lnTo>
                  <a:lnTo>
                    <a:pt x="221935" y="181606"/>
                  </a:lnTo>
                  <a:lnTo>
                    <a:pt x="280349" y="193442"/>
                  </a:lnTo>
                  <a:lnTo>
                    <a:pt x="326895" y="210164"/>
                  </a:lnTo>
                  <a:lnTo>
                    <a:pt x="369885" y="235651"/>
                  </a:lnTo>
                  <a:lnTo>
                    <a:pt x="384823" y="252454"/>
                  </a:lnTo>
                  <a:lnTo>
                    <a:pt x="413937" y="297246"/>
                  </a:lnTo>
                  <a:lnTo>
                    <a:pt x="418964" y="339500"/>
                  </a:lnTo>
                  <a:lnTo>
                    <a:pt x="412395" y="379836"/>
                  </a:lnTo>
                  <a:lnTo>
                    <a:pt x="402156" y="399205"/>
                  </a:lnTo>
                  <a:lnTo>
                    <a:pt x="386687" y="412492"/>
                  </a:lnTo>
                  <a:lnTo>
                    <a:pt x="332808" y="446457"/>
                  </a:lnTo>
                  <a:lnTo>
                    <a:pt x="291590" y="455721"/>
                  </a:lnTo>
                  <a:lnTo>
                    <a:pt x="242333" y="455346"/>
                  </a:lnTo>
                  <a:lnTo>
                    <a:pt x="184466" y="444739"/>
                  </a:lnTo>
                  <a:lnTo>
                    <a:pt x="131575" y="422711"/>
                  </a:lnTo>
                  <a:lnTo>
                    <a:pt x="106888" y="4175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16186" y="473782"/>
              <a:ext cx="273113" cy="694882"/>
            </a:xfrm>
            <a:custGeom>
              <a:avLst/>
              <a:gdLst/>
              <a:ahLst/>
              <a:cxnLst/>
              <a:rect l="0" t="0" r="0" b="0"/>
              <a:pathLst>
                <a:path w="273113" h="694882">
                  <a:moveTo>
                    <a:pt x="0" y="0"/>
                  </a:moveTo>
                  <a:lnTo>
                    <a:pt x="53028" y="29308"/>
                  </a:lnTo>
                  <a:lnTo>
                    <a:pt x="113669" y="80000"/>
                  </a:lnTo>
                  <a:lnTo>
                    <a:pt x="174733" y="133113"/>
                  </a:lnTo>
                  <a:lnTo>
                    <a:pt x="202235" y="169793"/>
                  </a:lnTo>
                  <a:lnTo>
                    <a:pt x="234930" y="224509"/>
                  </a:lnTo>
                  <a:lnTo>
                    <a:pt x="251950" y="270125"/>
                  </a:lnTo>
                  <a:lnTo>
                    <a:pt x="266577" y="323589"/>
                  </a:lnTo>
                  <a:lnTo>
                    <a:pt x="271619" y="373909"/>
                  </a:lnTo>
                  <a:lnTo>
                    <a:pt x="273112" y="433272"/>
                  </a:lnTo>
                  <a:lnTo>
                    <a:pt x="262376" y="489725"/>
                  </a:lnTo>
                  <a:lnTo>
                    <a:pt x="237788" y="552797"/>
                  </a:lnTo>
                  <a:lnTo>
                    <a:pt x="210401" y="607197"/>
                  </a:lnTo>
                  <a:lnTo>
                    <a:pt x="163227" y="670401"/>
                  </a:lnTo>
                  <a:lnTo>
                    <a:pt x="147399" y="69488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67233" y="589595"/>
              <a:ext cx="185659" cy="558012"/>
            </a:xfrm>
            <a:custGeom>
              <a:avLst/>
              <a:gdLst/>
              <a:ahLst/>
              <a:cxnLst/>
              <a:rect l="0" t="0" r="0" b="0"/>
              <a:pathLst>
                <a:path w="185659" h="558012">
                  <a:moveTo>
                    <a:pt x="185658" y="0"/>
                  </a:moveTo>
                  <a:lnTo>
                    <a:pt x="141695" y="20244"/>
                  </a:lnTo>
                  <a:lnTo>
                    <a:pt x="109470" y="47326"/>
                  </a:lnTo>
                  <a:lnTo>
                    <a:pt x="65255" y="99677"/>
                  </a:lnTo>
                  <a:lnTo>
                    <a:pt x="39239" y="138199"/>
                  </a:lnTo>
                  <a:lnTo>
                    <a:pt x="15662" y="200434"/>
                  </a:lnTo>
                  <a:lnTo>
                    <a:pt x="9156" y="210832"/>
                  </a:lnTo>
                  <a:lnTo>
                    <a:pt x="0" y="259001"/>
                  </a:lnTo>
                  <a:lnTo>
                    <a:pt x="8466" y="317727"/>
                  </a:lnTo>
                  <a:lnTo>
                    <a:pt x="25792" y="373992"/>
                  </a:lnTo>
                  <a:lnTo>
                    <a:pt x="45371" y="429764"/>
                  </a:lnTo>
                  <a:lnTo>
                    <a:pt x="70556" y="478389"/>
                  </a:lnTo>
                  <a:lnTo>
                    <a:pt x="113438" y="525862"/>
                  </a:lnTo>
                  <a:lnTo>
                    <a:pt x="154072" y="5580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49055" y="758051"/>
              <a:ext cx="14655" cy="221100"/>
            </a:xfrm>
            <a:custGeom>
              <a:avLst/>
              <a:gdLst/>
              <a:ahLst/>
              <a:cxnLst/>
              <a:rect l="0" t="0" r="0" b="0"/>
              <a:pathLst>
                <a:path w="14655" h="221100">
                  <a:moveTo>
                    <a:pt x="14654" y="0"/>
                  </a:moveTo>
                  <a:lnTo>
                    <a:pt x="0" y="43963"/>
                  </a:lnTo>
                  <a:lnTo>
                    <a:pt x="2098" y="100235"/>
                  </a:lnTo>
                  <a:lnTo>
                    <a:pt x="6845" y="154504"/>
                  </a:lnTo>
                  <a:lnTo>
                    <a:pt x="12341" y="188499"/>
                  </a:lnTo>
                  <a:lnTo>
                    <a:pt x="14654" y="2210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74197" y="884393"/>
              <a:ext cx="315855" cy="1"/>
            </a:xfrm>
            <a:custGeom>
              <a:avLst/>
              <a:gdLst/>
              <a:ahLst/>
              <a:cxnLst/>
              <a:rect l="0" t="0" r="0" b="0"/>
              <a:pathLst>
                <a:path w="315855" h="1">
                  <a:moveTo>
                    <a:pt x="315854" y="0"/>
                  </a:moveTo>
                  <a:lnTo>
                    <a:pt x="266924" y="0"/>
                  </a:lnTo>
                  <a:lnTo>
                    <a:pt x="219078" y="0"/>
                  </a:lnTo>
                  <a:lnTo>
                    <a:pt x="156098" y="0"/>
                  </a:lnTo>
                  <a:lnTo>
                    <a:pt x="107212" y="0"/>
                  </a:lnTo>
                  <a:lnTo>
                    <a:pt x="556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16435" y="584041"/>
              <a:ext cx="429337" cy="498686"/>
            </a:xfrm>
            <a:custGeom>
              <a:avLst/>
              <a:gdLst/>
              <a:ahLst/>
              <a:cxnLst/>
              <a:rect l="0" t="0" r="0" b="0"/>
              <a:pathLst>
                <a:path w="429337" h="498686">
                  <a:moveTo>
                    <a:pt x="31585" y="58197"/>
                  </a:moveTo>
                  <a:lnTo>
                    <a:pt x="66483" y="28888"/>
                  </a:lnTo>
                  <a:lnTo>
                    <a:pt x="101327" y="14288"/>
                  </a:lnTo>
                  <a:lnTo>
                    <a:pt x="153852" y="6110"/>
                  </a:lnTo>
                  <a:lnTo>
                    <a:pt x="188305" y="0"/>
                  </a:lnTo>
                  <a:lnTo>
                    <a:pt x="241996" y="10181"/>
                  </a:lnTo>
                  <a:lnTo>
                    <a:pt x="268105" y="25513"/>
                  </a:lnTo>
                  <a:lnTo>
                    <a:pt x="280204" y="41331"/>
                  </a:lnTo>
                  <a:lnTo>
                    <a:pt x="285069" y="50462"/>
                  </a:lnTo>
                  <a:lnTo>
                    <a:pt x="287354" y="73087"/>
                  </a:lnTo>
                  <a:lnTo>
                    <a:pt x="279290" y="120150"/>
                  </a:lnTo>
                  <a:lnTo>
                    <a:pt x="258026" y="162071"/>
                  </a:lnTo>
                  <a:lnTo>
                    <a:pt x="216272" y="214739"/>
                  </a:lnTo>
                  <a:lnTo>
                    <a:pt x="197896" y="226427"/>
                  </a:lnTo>
                  <a:lnTo>
                    <a:pt x="193932" y="226502"/>
                  </a:lnTo>
                  <a:lnTo>
                    <a:pt x="193629" y="223043"/>
                  </a:lnTo>
                  <a:lnTo>
                    <a:pt x="195766" y="217227"/>
                  </a:lnTo>
                  <a:lnTo>
                    <a:pt x="207500" y="207646"/>
                  </a:lnTo>
                  <a:lnTo>
                    <a:pt x="215542" y="203453"/>
                  </a:lnTo>
                  <a:lnTo>
                    <a:pt x="236956" y="201914"/>
                  </a:lnTo>
                  <a:lnTo>
                    <a:pt x="288831" y="210458"/>
                  </a:lnTo>
                  <a:lnTo>
                    <a:pt x="342969" y="223410"/>
                  </a:lnTo>
                  <a:lnTo>
                    <a:pt x="366510" y="230281"/>
                  </a:lnTo>
                  <a:lnTo>
                    <a:pt x="385552" y="243473"/>
                  </a:lnTo>
                  <a:lnTo>
                    <a:pt x="400644" y="262205"/>
                  </a:lnTo>
                  <a:lnTo>
                    <a:pt x="423799" y="320314"/>
                  </a:lnTo>
                  <a:lnTo>
                    <a:pt x="429336" y="358259"/>
                  </a:lnTo>
                  <a:lnTo>
                    <a:pt x="419799" y="399138"/>
                  </a:lnTo>
                  <a:lnTo>
                    <a:pt x="402155" y="429708"/>
                  </a:lnTo>
                  <a:lnTo>
                    <a:pt x="361352" y="475476"/>
                  </a:lnTo>
                  <a:lnTo>
                    <a:pt x="329205" y="491191"/>
                  </a:lnTo>
                  <a:lnTo>
                    <a:pt x="266846" y="498576"/>
                  </a:lnTo>
                  <a:lnTo>
                    <a:pt x="212036" y="498685"/>
                  </a:lnTo>
                  <a:lnTo>
                    <a:pt x="150938" y="488834"/>
                  </a:lnTo>
                  <a:lnTo>
                    <a:pt x="89086" y="475624"/>
                  </a:lnTo>
                  <a:lnTo>
                    <a:pt x="32225" y="458253"/>
                  </a:lnTo>
                  <a:lnTo>
                    <a:pt x="0" y="44775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515421" y="2010943"/>
            <a:ext cx="2113792" cy="673824"/>
            <a:chOff x="1515421" y="2010943"/>
            <a:chExt cx="2113792" cy="673824"/>
          </a:xfrm>
        </p:grpSpPr>
        <p:sp>
          <p:nvSpPr>
            <p:cNvPr id="10" name="Freeform 9"/>
            <p:cNvSpPr/>
            <p:nvPr/>
          </p:nvSpPr>
          <p:spPr>
            <a:xfrm>
              <a:off x="1515421" y="2201697"/>
              <a:ext cx="408409" cy="434654"/>
            </a:xfrm>
            <a:custGeom>
              <a:avLst/>
              <a:gdLst/>
              <a:ahLst/>
              <a:cxnLst/>
              <a:rect l="0" t="0" r="0" b="0"/>
              <a:pathLst>
                <a:path w="408409" h="434654">
                  <a:moveTo>
                    <a:pt x="63853" y="61929"/>
                  </a:moveTo>
                  <a:lnTo>
                    <a:pt x="5290" y="111428"/>
                  </a:lnTo>
                  <a:lnTo>
                    <a:pt x="1414" y="112476"/>
                  </a:lnTo>
                  <a:lnTo>
                    <a:pt x="0" y="109665"/>
                  </a:lnTo>
                  <a:lnTo>
                    <a:pt x="3600" y="88942"/>
                  </a:lnTo>
                  <a:lnTo>
                    <a:pt x="10168" y="71595"/>
                  </a:lnTo>
                  <a:lnTo>
                    <a:pt x="40074" y="34202"/>
                  </a:lnTo>
                  <a:lnTo>
                    <a:pt x="71755" y="12900"/>
                  </a:lnTo>
                  <a:lnTo>
                    <a:pt x="110778" y="2949"/>
                  </a:lnTo>
                  <a:lnTo>
                    <a:pt x="151976" y="0"/>
                  </a:lnTo>
                  <a:lnTo>
                    <a:pt x="176718" y="5549"/>
                  </a:lnTo>
                  <a:lnTo>
                    <a:pt x="207259" y="21828"/>
                  </a:lnTo>
                  <a:lnTo>
                    <a:pt x="215609" y="28176"/>
                  </a:lnTo>
                  <a:lnTo>
                    <a:pt x="228006" y="47708"/>
                  </a:lnTo>
                  <a:lnTo>
                    <a:pt x="245497" y="98375"/>
                  </a:lnTo>
                  <a:lnTo>
                    <a:pt x="246749" y="122581"/>
                  </a:lnTo>
                  <a:lnTo>
                    <a:pt x="242237" y="145038"/>
                  </a:lnTo>
                  <a:lnTo>
                    <a:pt x="232432" y="166717"/>
                  </a:lnTo>
                  <a:lnTo>
                    <a:pt x="184342" y="215688"/>
                  </a:lnTo>
                  <a:lnTo>
                    <a:pt x="156875" y="231620"/>
                  </a:lnTo>
                  <a:lnTo>
                    <a:pt x="152774" y="232378"/>
                  </a:lnTo>
                  <a:lnTo>
                    <a:pt x="152380" y="230544"/>
                  </a:lnTo>
                  <a:lnTo>
                    <a:pt x="154456" y="226982"/>
                  </a:lnTo>
                  <a:lnTo>
                    <a:pt x="174147" y="216379"/>
                  </a:lnTo>
                  <a:lnTo>
                    <a:pt x="237013" y="210257"/>
                  </a:lnTo>
                  <a:lnTo>
                    <a:pt x="292250" y="215101"/>
                  </a:lnTo>
                  <a:lnTo>
                    <a:pt x="336956" y="228493"/>
                  </a:lnTo>
                  <a:lnTo>
                    <a:pt x="376462" y="252455"/>
                  </a:lnTo>
                  <a:lnTo>
                    <a:pt x="391134" y="267100"/>
                  </a:lnTo>
                  <a:lnTo>
                    <a:pt x="401554" y="285308"/>
                  </a:lnTo>
                  <a:lnTo>
                    <a:pt x="408408" y="320878"/>
                  </a:lnTo>
                  <a:lnTo>
                    <a:pt x="404849" y="355464"/>
                  </a:lnTo>
                  <a:lnTo>
                    <a:pt x="393222" y="374103"/>
                  </a:lnTo>
                  <a:lnTo>
                    <a:pt x="357161" y="405133"/>
                  </a:lnTo>
                  <a:lnTo>
                    <a:pt x="294360" y="429407"/>
                  </a:lnTo>
                  <a:lnTo>
                    <a:pt x="268076" y="434653"/>
                  </a:lnTo>
                  <a:lnTo>
                    <a:pt x="206214" y="425625"/>
                  </a:lnTo>
                  <a:lnTo>
                    <a:pt x="151924" y="409200"/>
                  </a:lnTo>
                  <a:lnTo>
                    <a:pt x="127024" y="3988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14277" y="2295212"/>
              <a:ext cx="17765" cy="157928"/>
            </a:xfrm>
            <a:custGeom>
              <a:avLst/>
              <a:gdLst/>
              <a:ahLst/>
              <a:cxnLst/>
              <a:rect l="0" t="0" r="0" b="0"/>
              <a:pathLst>
                <a:path w="17765" h="157928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3581" y="142444"/>
                  </a:lnTo>
                  <a:lnTo>
                    <a:pt x="17764" y="1579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2379440"/>
              <a:ext cx="200042" cy="15620"/>
            </a:xfrm>
            <a:custGeom>
              <a:avLst/>
              <a:gdLst/>
              <a:ahLst/>
              <a:cxnLst/>
              <a:rect l="0" t="0" r="0" b="0"/>
              <a:pathLst>
                <a:path w="200042" h="15620">
                  <a:moveTo>
                    <a:pt x="200041" y="0"/>
                  </a:moveTo>
                  <a:lnTo>
                    <a:pt x="141424" y="5589"/>
                  </a:lnTo>
                  <a:lnTo>
                    <a:pt x="86080" y="15619"/>
                  </a:lnTo>
                  <a:lnTo>
                    <a:pt x="29395" y="1188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12524" y="2032000"/>
              <a:ext cx="167000" cy="515897"/>
            </a:xfrm>
            <a:custGeom>
              <a:avLst/>
              <a:gdLst/>
              <a:ahLst/>
              <a:cxnLst/>
              <a:rect l="0" t="0" r="0" b="0"/>
              <a:pathLst>
                <a:path w="167000" h="515897">
                  <a:moveTo>
                    <a:pt x="166999" y="0"/>
                  </a:moveTo>
                  <a:lnTo>
                    <a:pt x="111912" y="55087"/>
                  </a:lnTo>
                  <a:lnTo>
                    <a:pt x="61392" y="108726"/>
                  </a:lnTo>
                  <a:lnTo>
                    <a:pt x="42854" y="134890"/>
                  </a:lnTo>
                  <a:lnTo>
                    <a:pt x="17304" y="198163"/>
                  </a:lnTo>
                  <a:lnTo>
                    <a:pt x="3462" y="259765"/>
                  </a:lnTo>
                  <a:lnTo>
                    <a:pt x="0" y="316783"/>
                  </a:lnTo>
                  <a:lnTo>
                    <a:pt x="145" y="370072"/>
                  </a:lnTo>
                  <a:lnTo>
                    <a:pt x="10081" y="427473"/>
                  </a:lnTo>
                  <a:lnTo>
                    <a:pt x="13254" y="439400"/>
                  </a:lnTo>
                  <a:lnTo>
                    <a:pt x="26138" y="458891"/>
                  </a:lnTo>
                  <a:lnTo>
                    <a:pt x="77106" y="501865"/>
                  </a:lnTo>
                  <a:lnTo>
                    <a:pt x="93299" y="51589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63751" y="2342265"/>
              <a:ext cx="147400" cy="26647"/>
            </a:xfrm>
            <a:custGeom>
              <a:avLst/>
              <a:gdLst/>
              <a:ahLst/>
              <a:cxnLst/>
              <a:rect l="0" t="0" r="0" b="0"/>
              <a:pathLst>
                <a:path w="147400" h="26647">
                  <a:moveTo>
                    <a:pt x="147399" y="5589"/>
                  </a:moveTo>
                  <a:lnTo>
                    <a:pt x="130631" y="0"/>
                  </a:lnTo>
                  <a:lnTo>
                    <a:pt x="113040" y="376"/>
                  </a:lnTo>
                  <a:lnTo>
                    <a:pt x="54400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9077" y="2181729"/>
              <a:ext cx="277022" cy="371555"/>
            </a:xfrm>
            <a:custGeom>
              <a:avLst/>
              <a:gdLst/>
              <a:ahLst/>
              <a:cxnLst/>
              <a:rect l="0" t="0" r="0" b="0"/>
              <a:pathLst>
                <a:path w="277022" h="371555">
                  <a:moveTo>
                    <a:pt x="0" y="29255"/>
                  </a:moveTo>
                  <a:lnTo>
                    <a:pt x="17981" y="13614"/>
                  </a:lnTo>
                  <a:lnTo>
                    <a:pt x="34898" y="5536"/>
                  </a:lnTo>
                  <a:lnTo>
                    <a:pt x="69742" y="0"/>
                  </a:lnTo>
                  <a:lnTo>
                    <a:pt x="104113" y="3949"/>
                  </a:lnTo>
                  <a:lnTo>
                    <a:pt x="122701" y="12549"/>
                  </a:lnTo>
                  <a:lnTo>
                    <a:pt x="130934" y="18118"/>
                  </a:lnTo>
                  <a:lnTo>
                    <a:pt x="143201" y="33664"/>
                  </a:lnTo>
                  <a:lnTo>
                    <a:pt x="148110" y="42723"/>
                  </a:lnTo>
                  <a:lnTo>
                    <a:pt x="150445" y="68386"/>
                  </a:lnTo>
                  <a:lnTo>
                    <a:pt x="146413" y="96949"/>
                  </a:lnTo>
                  <a:lnTo>
                    <a:pt x="130990" y="131591"/>
                  </a:lnTo>
                  <a:lnTo>
                    <a:pt x="110432" y="157193"/>
                  </a:lnTo>
                  <a:lnTo>
                    <a:pt x="88483" y="174917"/>
                  </a:lnTo>
                  <a:lnTo>
                    <a:pt x="88235" y="174326"/>
                  </a:lnTo>
                  <a:lnTo>
                    <a:pt x="90409" y="171593"/>
                  </a:lnTo>
                  <a:lnTo>
                    <a:pt x="95367" y="170940"/>
                  </a:lnTo>
                  <a:lnTo>
                    <a:pt x="155613" y="177168"/>
                  </a:lnTo>
                  <a:lnTo>
                    <a:pt x="210265" y="191222"/>
                  </a:lnTo>
                  <a:lnTo>
                    <a:pt x="236476" y="206967"/>
                  </a:lnTo>
                  <a:lnTo>
                    <a:pt x="259061" y="232039"/>
                  </a:lnTo>
                  <a:lnTo>
                    <a:pt x="274980" y="261694"/>
                  </a:lnTo>
                  <a:lnTo>
                    <a:pt x="277021" y="285420"/>
                  </a:lnTo>
                  <a:lnTo>
                    <a:pt x="272860" y="310392"/>
                  </a:lnTo>
                  <a:lnTo>
                    <a:pt x="263211" y="333189"/>
                  </a:lnTo>
                  <a:lnTo>
                    <a:pt x="248004" y="348781"/>
                  </a:lnTo>
                  <a:lnTo>
                    <a:pt x="239036" y="354576"/>
                  </a:lnTo>
                  <a:lnTo>
                    <a:pt x="183785" y="365047"/>
                  </a:lnTo>
                  <a:lnTo>
                    <a:pt x="144272" y="371554"/>
                  </a:lnTo>
                  <a:lnTo>
                    <a:pt x="115814" y="36616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2010943"/>
              <a:ext cx="217980" cy="673824"/>
            </a:xfrm>
            <a:custGeom>
              <a:avLst/>
              <a:gdLst/>
              <a:ahLst/>
              <a:cxnLst/>
              <a:rect l="0" t="0" r="0" b="0"/>
              <a:pathLst>
                <a:path w="217980" h="673824">
                  <a:moveTo>
                    <a:pt x="0" y="0"/>
                  </a:moveTo>
                  <a:lnTo>
                    <a:pt x="55659" y="45781"/>
                  </a:lnTo>
                  <a:lnTo>
                    <a:pt x="111864" y="101373"/>
                  </a:lnTo>
                  <a:lnTo>
                    <a:pt x="151858" y="160438"/>
                  </a:lnTo>
                  <a:lnTo>
                    <a:pt x="191718" y="213168"/>
                  </a:lnTo>
                  <a:lnTo>
                    <a:pt x="210573" y="255923"/>
                  </a:lnTo>
                  <a:lnTo>
                    <a:pt x="217979" y="303816"/>
                  </a:lnTo>
                  <a:lnTo>
                    <a:pt x="214585" y="360641"/>
                  </a:lnTo>
                  <a:lnTo>
                    <a:pt x="206171" y="421931"/>
                  </a:lnTo>
                  <a:lnTo>
                    <a:pt x="192847" y="480308"/>
                  </a:lnTo>
                  <a:lnTo>
                    <a:pt x="175451" y="536426"/>
                  </a:lnTo>
                  <a:lnTo>
                    <a:pt x="140184" y="599899"/>
                  </a:lnTo>
                  <a:lnTo>
                    <a:pt x="97659" y="652548"/>
                  </a:lnTo>
                  <a:lnTo>
                    <a:pt x="84228" y="67382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94037" y="2105722"/>
            <a:ext cx="1172721" cy="854289"/>
            <a:chOff x="1994037" y="2105722"/>
            <a:chExt cx="1172721" cy="854289"/>
          </a:xfrm>
        </p:grpSpPr>
        <p:sp>
          <p:nvSpPr>
            <p:cNvPr id="18" name="Freeform 17"/>
            <p:cNvSpPr/>
            <p:nvPr/>
          </p:nvSpPr>
          <p:spPr>
            <a:xfrm>
              <a:off x="1994037" y="2105722"/>
              <a:ext cx="1172721" cy="494729"/>
            </a:xfrm>
            <a:custGeom>
              <a:avLst/>
              <a:gdLst/>
              <a:ahLst/>
              <a:cxnLst/>
              <a:rect l="0" t="0" r="0" b="0"/>
              <a:pathLst>
                <a:path w="1172721" h="494729">
                  <a:moveTo>
                    <a:pt x="543330" y="21034"/>
                  </a:moveTo>
                  <a:lnTo>
                    <a:pt x="532152" y="9856"/>
                  </a:lnTo>
                  <a:lnTo>
                    <a:pt x="514186" y="4368"/>
                  </a:lnTo>
                  <a:lnTo>
                    <a:pt x="451018" y="555"/>
                  </a:lnTo>
                  <a:lnTo>
                    <a:pt x="395721" y="91"/>
                  </a:lnTo>
                  <a:lnTo>
                    <a:pt x="339738" y="0"/>
                  </a:lnTo>
                  <a:lnTo>
                    <a:pt x="284789" y="8387"/>
                  </a:lnTo>
                  <a:lnTo>
                    <a:pt x="222502" y="24727"/>
                  </a:lnTo>
                  <a:lnTo>
                    <a:pt x="168695" y="39788"/>
                  </a:lnTo>
                  <a:lnTo>
                    <a:pt x="112240" y="70788"/>
                  </a:lnTo>
                  <a:lnTo>
                    <a:pt x="54131" y="112336"/>
                  </a:lnTo>
                  <a:lnTo>
                    <a:pt x="25515" y="148773"/>
                  </a:lnTo>
                  <a:lnTo>
                    <a:pt x="3539" y="200202"/>
                  </a:lnTo>
                  <a:lnTo>
                    <a:pt x="2075" y="261019"/>
                  </a:lnTo>
                  <a:lnTo>
                    <a:pt x="0" y="272271"/>
                  </a:lnTo>
                  <a:lnTo>
                    <a:pt x="3933" y="294132"/>
                  </a:lnTo>
                  <a:lnTo>
                    <a:pt x="32008" y="346163"/>
                  </a:lnTo>
                  <a:lnTo>
                    <a:pt x="66179" y="385395"/>
                  </a:lnTo>
                  <a:lnTo>
                    <a:pt x="122819" y="419016"/>
                  </a:lnTo>
                  <a:lnTo>
                    <a:pt x="178035" y="441435"/>
                  </a:lnTo>
                  <a:lnTo>
                    <a:pt x="231618" y="456066"/>
                  </a:lnTo>
                  <a:lnTo>
                    <a:pt x="288432" y="469051"/>
                  </a:lnTo>
                  <a:lnTo>
                    <a:pt x="337693" y="472364"/>
                  </a:lnTo>
                  <a:lnTo>
                    <a:pt x="400502" y="476603"/>
                  </a:lnTo>
                  <a:lnTo>
                    <a:pt x="452986" y="482770"/>
                  </a:lnTo>
                  <a:lnTo>
                    <a:pt x="515649" y="485158"/>
                  </a:lnTo>
                  <a:lnTo>
                    <a:pt x="577420" y="492562"/>
                  </a:lnTo>
                  <a:lnTo>
                    <a:pt x="640011" y="494371"/>
                  </a:lnTo>
                  <a:lnTo>
                    <a:pt x="697435" y="494728"/>
                  </a:lnTo>
                  <a:lnTo>
                    <a:pt x="750719" y="491679"/>
                  </a:lnTo>
                  <a:lnTo>
                    <a:pt x="806564" y="485748"/>
                  </a:lnTo>
                  <a:lnTo>
                    <a:pt x="865515" y="477341"/>
                  </a:lnTo>
                  <a:lnTo>
                    <a:pt x="919101" y="471347"/>
                  </a:lnTo>
                  <a:lnTo>
                    <a:pt x="975740" y="455894"/>
                  </a:lnTo>
                  <a:lnTo>
                    <a:pt x="1028481" y="438992"/>
                  </a:lnTo>
                  <a:lnTo>
                    <a:pt x="1089536" y="413896"/>
                  </a:lnTo>
                  <a:lnTo>
                    <a:pt x="1137698" y="382024"/>
                  </a:lnTo>
                  <a:lnTo>
                    <a:pt x="1154747" y="355721"/>
                  </a:lnTo>
                  <a:lnTo>
                    <a:pt x="1169819" y="314223"/>
                  </a:lnTo>
                  <a:lnTo>
                    <a:pt x="1172720" y="288991"/>
                  </a:lnTo>
                  <a:lnTo>
                    <a:pt x="1167770" y="268417"/>
                  </a:lnTo>
                  <a:lnTo>
                    <a:pt x="1138988" y="214312"/>
                  </a:lnTo>
                  <a:lnTo>
                    <a:pt x="1096578" y="165562"/>
                  </a:lnTo>
                  <a:lnTo>
                    <a:pt x="1067174" y="145226"/>
                  </a:lnTo>
                  <a:lnTo>
                    <a:pt x="1007862" y="117862"/>
                  </a:lnTo>
                  <a:lnTo>
                    <a:pt x="956317" y="100515"/>
                  </a:lnTo>
                  <a:lnTo>
                    <a:pt x="904195" y="92756"/>
                  </a:lnTo>
                  <a:lnTo>
                    <a:pt x="854168" y="85894"/>
                  </a:lnTo>
                  <a:lnTo>
                    <a:pt x="791991" y="83369"/>
                  </a:lnTo>
                  <a:lnTo>
                    <a:pt x="742794" y="75938"/>
                  </a:lnTo>
                  <a:lnTo>
                    <a:pt x="722315" y="73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69126" y="2642653"/>
              <a:ext cx="105113" cy="317358"/>
            </a:xfrm>
            <a:custGeom>
              <a:avLst/>
              <a:gdLst/>
              <a:ahLst/>
              <a:cxnLst/>
              <a:rect l="0" t="0" r="0" b="0"/>
              <a:pathLst>
                <a:path w="105113" h="317358">
                  <a:moveTo>
                    <a:pt x="105112" y="0"/>
                  </a:moveTo>
                  <a:lnTo>
                    <a:pt x="96779" y="37477"/>
                  </a:lnTo>
                  <a:lnTo>
                    <a:pt x="95017" y="88901"/>
                  </a:lnTo>
                  <a:lnTo>
                    <a:pt x="94669" y="144119"/>
                  </a:lnTo>
                  <a:lnTo>
                    <a:pt x="91481" y="200086"/>
                  </a:lnTo>
                  <a:lnTo>
                    <a:pt x="85522" y="256202"/>
                  </a:lnTo>
                  <a:lnTo>
                    <a:pt x="84490" y="298309"/>
                  </a:lnTo>
                  <a:lnTo>
                    <a:pt x="82005" y="305328"/>
                  </a:lnTo>
                  <a:lnTo>
                    <a:pt x="78009" y="307667"/>
                  </a:lnTo>
                  <a:lnTo>
                    <a:pt x="73005" y="306886"/>
                  </a:lnTo>
                  <a:lnTo>
                    <a:pt x="54785" y="294610"/>
                  </a:lnTo>
                  <a:lnTo>
                    <a:pt x="34568" y="270565"/>
                  </a:lnTo>
                  <a:lnTo>
                    <a:pt x="8114" y="215466"/>
                  </a:lnTo>
                  <a:lnTo>
                    <a:pt x="0" y="203387"/>
                  </a:lnTo>
                  <a:lnTo>
                    <a:pt x="1113" y="203442"/>
                  </a:lnTo>
                  <a:lnTo>
                    <a:pt x="4193" y="205817"/>
                  </a:lnTo>
                  <a:lnTo>
                    <a:pt x="36358" y="266483"/>
                  </a:lnTo>
                  <a:lnTo>
                    <a:pt x="70206" y="310696"/>
                  </a:lnTo>
                  <a:lnTo>
                    <a:pt x="85624" y="3173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20223" y="2895336"/>
              <a:ext cx="59301" cy="44294"/>
            </a:xfrm>
            <a:custGeom>
              <a:avLst/>
              <a:gdLst/>
              <a:ahLst/>
              <a:cxnLst/>
              <a:rect l="0" t="0" r="0" b="0"/>
              <a:pathLst>
                <a:path w="59301" h="44294">
                  <a:moveTo>
                    <a:pt x="0" y="44293"/>
                  </a:moveTo>
                  <a:lnTo>
                    <a:pt x="38129" y="13432"/>
                  </a:lnTo>
                  <a:lnTo>
                    <a:pt x="593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Freeform 21"/>
          <p:cNvSpPr/>
          <p:nvPr/>
        </p:nvSpPr>
        <p:spPr>
          <a:xfrm>
            <a:off x="2632124" y="3232248"/>
            <a:ext cx="221099" cy="9879"/>
          </a:xfrm>
          <a:custGeom>
            <a:avLst/>
            <a:gdLst/>
            <a:ahLst/>
            <a:cxnLst/>
            <a:rect l="0" t="0" r="0" b="0"/>
            <a:pathLst>
              <a:path w="221099" h="9879">
                <a:moveTo>
                  <a:pt x="221098" y="0"/>
                </a:moveTo>
                <a:lnTo>
                  <a:pt x="193542" y="7236"/>
                </a:lnTo>
                <a:lnTo>
                  <a:pt x="134200" y="9878"/>
                </a:lnTo>
                <a:lnTo>
                  <a:pt x="77331" y="4811"/>
                </a:lnTo>
                <a:lnTo>
                  <a:pt x="14227" y="63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684766" y="2916393"/>
            <a:ext cx="42115" cy="52644"/>
          </a:xfrm>
          <a:custGeom>
            <a:avLst/>
            <a:gdLst/>
            <a:ahLst/>
            <a:cxnLst/>
            <a:rect l="0" t="0" r="0" b="0"/>
            <a:pathLst>
              <a:path w="42115" h="52644">
                <a:moveTo>
                  <a:pt x="42114" y="0"/>
                </a:moveTo>
                <a:lnTo>
                  <a:pt x="26473" y="17981"/>
                </a:lnTo>
                <a:lnTo>
                  <a:pt x="14603" y="40813"/>
                </a:lnTo>
                <a:lnTo>
                  <a:pt x="0" y="5264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521872" y="368497"/>
            <a:ext cx="4332802" cy="643966"/>
            <a:chOff x="5521872" y="368497"/>
            <a:chExt cx="4332802" cy="643966"/>
          </a:xfrm>
        </p:grpSpPr>
        <p:sp>
          <p:nvSpPr>
            <p:cNvPr id="24" name="Freeform 23"/>
            <p:cNvSpPr/>
            <p:nvPr/>
          </p:nvSpPr>
          <p:spPr>
            <a:xfrm>
              <a:off x="5521872" y="484310"/>
              <a:ext cx="403396" cy="340239"/>
            </a:xfrm>
            <a:custGeom>
              <a:avLst/>
              <a:gdLst/>
              <a:ahLst/>
              <a:cxnLst/>
              <a:rect l="0" t="0" r="0" b="0"/>
              <a:pathLst>
                <a:path w="403396" h="340239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20152" y="152603"/>
                  </a:lnTo>
                  <a:lnTo>
                    <a:pt x="41005" y="206226"/>
                  </a:lnTo>
                  <a:lnTo>
                    <a:pt x="66910" y="262641"/>
                  </a:lnTo>
                  <a:lnTo>
                    <a:pt x="107510" y="311679"/>
                  </a:lnTo>
                  <a:lnTo>
                    <a:pt x="127706" y="319849"/>
                  </a:lnTo>
                  <a:lnTo>
                    <a:pt x="139643" y="322027"/>
                  </a:lnTo>
                  <a:lnTo>
                    <a:pt x="149941" y="319970"/>
                  </a:lnTo>
                  <a:lnTo>
                    <a:pt x="167621" y="308325"/>
                  </a:lnTo>
                  <a:lnTo>
                    <a:pt x="185140" y="282039"/>
                  </a:lnTo>
                  <a:lnTo>
                    <a:pt x="197739" y="252023"/>
                  </a:lnTo>
                  <a:lnTo>
                    <a:pt x="202709" y="248734"/>
                  </a:lnTo>
                  <a:lnTo>
                    <a:pt x="208362" y="250051"/>
                  </a:lnTo>
                  <a:lnTo>
                    <a:pt x="214471" y="254438"/>
                  </a:lnTo>
                  <a:lnTo>
                    <a:pt x="224377" y="268672"/>
                  </a:lnTo>
                  <a:lnTo>
                    <a:pt x="239651" y="293296"/>
                  </a:lnTo>
                  <a:lnTo>
                    <a:pt x="265773" y="322578"/>
                  </a:lnTo>
                  <a:lnTo>
                    <a:pt x="292081" y="338254"/>
                  </a:lnTo>
                  <a:lnTo>
                    <a:pt x="311903" y="340238"/>
                  </a:lnTo>
                  <a:lnTo>
                    <a:pt x="331241" y="336051"/>
                  </a:lnTo>
                  <a:lnTo>
                    <a:pt x="362720" y="314299"/>
                  </a:lnTo>
                  <a:lnTo>
                    <a:pt x="376054" y="299956"/>
                  </a:lnTo>
                  <a:lnTo>
                    <a:pt x="394145" y="259032"/>
                  </a:lnTo>
                  <a:lnTo>
                    <a:pt x="403395" y="206235"/>
                  </a:lnTo>
                  <a:lnTo>
                    <a:pt x="397987" y="143510"/>
                  </a:lnTo>
                  <a:lnTo>
                    <a:pt x="3951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03439" y="463253"/>
              <a:ext cx="366303" cy="375807"/>
            </a:xfrm>
            <a:custGeom>
              <a:avLst/>
              <a:gdLst/>
              <a:ahLst/>
              <a:cxnLst/>
              <a:rect l="0" t="0" r="0" b="0"/>
              <a:pathLst>
                <a:path w="366303" h="375807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7"/>
                  </a:lnTo>
                  <a:lnTo>
                    <a:pt x="24858" y="193308"/>
                  </a:lnTo>
                  <a:lnTo>
                    <a:pt x="28495" y="252047"/>
                  </a:lnTo>
                  <a:lnTo>
                    <a:pt x="29272" y="312262"/>
                  </a:lnTo>
                  <a:lnTo>
                    <a:pt x="32486" y="282174"/>
                  </a:lnTo>
                  <a:lnTo>
                    <a:pt x="43955" y="252063"/>
                  </a:lnTo>
                  <a:lnTo>
                    <a:pt x="49628" y="241742"/>
                  </a:lnTo>
                  <a:lnTo>
                    <a:pt x="65291" y="227154"/>
                  </a:lnTo>
                  <a:lnTo>
                    <a:pt x="74381" y="221626"/>
                  </a:lnTo>
                  <a:lnTo>
                    <a:pt x="93840" y="218604"/>
                  </a:lnTo>
                  <a:lnTo>
                    <a:pt x="103942" y="219435"/>
                  </a:lnTo>
                  <a:lnTo>
                    <a:pt x="124526" y="229718"/>
                  </a:lnTo>
                  <a:lnTo>
                    <a:pt x="160746" y="259326"/>
                  </a:lnTo>
                  <a:lnTo>
                    <a:pt x="177625" y="286238"/>
                  </a:lnTo>
                  <a:lnTo>
                    <a:pt x="190034" y="316438"/>
                  </a:lnTo>
                  <a:lnTo>
                    <a:pt x="196148" y="322093"/>
                  </a:lnTo>
                  <a:lnTo>
                    <a:pt x="203732" y="324693"/>
                  </a:lnTo>
                  <a:lnTo>
                    <a:pt x="212299" y="325257"/>
                  </a:lnTo>
                  <a:lnTo>
                    <a:pt x="228056" y="319644"/>
                  </a:lnTo>
                  <a:lnTo>
                    <a:pt x="282877" y="286798"/>
                  </a:lnTo>
                  <a:lnTo>
                    <a:pt x="310778" y="271371"/>
                  </a:lnTo>
                  <a:lnTo>
                    <a:pt x="341166" y="245197"/>
                  </a:lnTo>
                  <a:lnTo>
                    <a:pt x="344865" y="237164"/>
                  </a:lnTo>
                  <a:lnTo>
                    <a:pt x="345856" y="218880"/>
                  </a:lnTo>
                  <a:lnTo>
                    <a:pt x="340973" y="211431"/>
                  </a:lnTo>
                  <a:lnTo>
                    <a:pt x="323069" y="200034"/>
                  </a:lnTo>
                  <a:lnTo>
                    <a:pt x="302633" y="197309"/>
                  </a:lnTo>
                  <a:lnTo>
                    <a:pt x="283023" y="201167"/>
                  </a:lnTo>
                  <a:lnTo>
                    <a:pt x="266508" y="210680"/>
                  </a:lnTo>
                  <a:lnTo>
                    <a:pt x="254488" y="225827"/>
                  </a:lnTo>
                  <a:lnTo>
                    <a:pt x="249645" y="234780"/>
                  </a:lnTo>
                  <a:lnTo>
                    <a:pt x="247384" y="260324"/>
                  </a:lnTo>
                  <a:lnTo>
                    <a:pt x="249875" y="318794"/>
                  </a:lnTo>
                  <a:lnTo>
                    <a:pt x="256455" y="340948"/>
                  </a:lnTo>
                  <a:lnTo>
                    <a:pt x="261485" y="350131"/>
                  </a:lnTo>
                  <a:lnTo>
                    <a:pt x="276433" y="363455"/>
                  </a:lnTo>
                  <a:lnTo>
                    <a:pt x="295944" y="372105"/>
                  </a:lnTo>
                  <a:lnTo>
                    <a:pt x="330897" y="375806"/>
                  </a:lnTo>
                  <a:lnTo>
                    <a:pt x="36630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01326" y="661710"/>
              <a:ext cx="178986" cy="188998"/>
            </a:xfrm>
            <a:custGeom>
              <a:avLst/>
              <a:gdLst/>
              <a:ahLst/>
              <a:cxnLst/>
              <a:rect l="0" t="0" r="0" b="0"/>
              <a:pathLst>
                <a:path w="178986" h="188998">
                  <a:moveTo>
                    <a:pt x="0" y="64756"/>
                  </a:moveTo>
                  <a:lnTo>
                    <a:pt x="3120" y="107448"/>
                  </a:lnTo>
                  <a:lnTo>
                    <a:pt x="16788" y="160758"/>
                  </a:lnTo>
                  <a:lnTo>
                    <a:pt x="19160" y="186192"/>
                  </a:lnTo>
                  <a:lnTo>
                    <a:pt x="18622" y="188997"/>
                  </a:lnTo>
                  <a:lnTo>
                    <a:pt x="14906" y="176516"/>
                  </a:lnTo>
                  <a:lnTo>
                    <a:pt x="12563" y="130419"/>
                  </a:lnTo>
                  <a:lnTo>
                    <a:pt x="19708" y="70023"/>
                  </a:lnTo>
                  <a:lnTo>
                    <a:pt x="31836" y="29142"/>
                  </a:lnTo>
                  <a:lnTo>
                    <a:pt x="46905" y="10713"/>
                  </a:lnTo>
                  <a:lnTo>
                    <a:pt x="55836" y="4161"/>
                  </a:lnTo>
                  <a:lnTo>
                    <a:pt x="78239" y="0"/>
                  </a:lnTo>
                  <a:lnTo>
                    <a:pt x="101453" y="3220"/>
                  </a:lnTo>
                  <a:lnTo>
                    <a:pt x="119570" y="12450"/>
                  </a:lnTo>
                  <a:lnTo>
                    <a:pt x="132301" y="27471"/>
                  </a:lnTo>
                  <a:lnTo>
                    <a:pt x="170235" y="87559"/>
                  </a:lnTo>
                  <a:lnTo>
                    <a:pt x="177833" y="147019"/>
                  </a:lnTo>
                  <a:lnTo>
                    <a:pt x="178985" y="18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59337" y="463253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3119" y="147998"/>
                  </a:lnTo>
                  <a:lnTo>
                    <a:pt x="8333" y="203339"/>
                  </a:lnTo>
                  <a:lnTo>
                    <a:pt x="12997" y="257951"/>
                  </a:lnTo>
                  <a:lnTo>
                    <a:pt x="19464" y="318325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69823" y="663295"/>
              <a:ext cx="294800" cy="21058"/>
            </a:xfrm>
            <a:custGeom>
              <a:avLst/>
              <a:gdLst/>
              <a:ahLst/>
              <a:cxnLst/>
              <a:rect l="0" t="0" r="0" b="0"/>
              <a:pathLst>
                <a:path w="294800" h="21058">
                  <a:moveTo>
                    <a:pt x="294799" y="0"/>
                  </a:moveTo>
                  <a:lnTo>
                    <a:pt x="245868" y="0"/>
                  </a:lnTo>
                  <a:lnTo>
                    <a:pt x="198022" y="0"/>
                  </a:lnTo>
                  <a:lnTo>
                    <a:pt x="146801" y="3119"/>
                  </a:lnTo>
                  <a:lnTo>
                    <a:pt x="97699" y="8333"/>
                  </a:lnTo>
                  <a:lnTo>
                    <a:pt x="3452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66767" y="368497"/>
              <a:ext cx="387410" cy="464230"/>
            </a:xfrm>
            <a:custGeom>
              <a:avLst/>
              <a:gdLst/>
              <a:ahLst/>
              <a:cxnLst/>
              <a:rect l="0" t="0" r="0" b="0"/>
              <a:pathLst>
                <a:path w="387410" h="464230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9500" y="141301"/>
                  </a:lnTo>
                  <a:lnTo>
                    <a:pt x="24907" y="202748"/>
                  </a:lnTo>
                  <a:lnTo>
                    <a:pt x="28096" y="256605"/>
                  </a:lnTo>
                  <a:lnTo>
                    <a:pt x="30212" y="313507"/>
                  </a:lnTo>
                  <a:lnTo>
                    <a:pt x="37695" y="369074"/>
                  </a:lnTo>
                  <a:lnTo>
                    <a:pt x="39519" y="424763"/>
                  </a:lnTo>
                  <a:lnTo>
                    <a:pt x="45946" y="464229"/>
                  </a:lnTo>
                  <a:lnTo>
                    <a:pt x="42259" y="446125"/>
                  </a:lnTo>
                  <a:lnTo>
                    <a:pt x="40270" y="384714"/>
                  </a:lnTo>
                  <a:lnTo>
                    <a:pt x="41198" y="330800"/>
                  </a:lnTo>
                  <a:lnTo>
                    <a:pt x="45584" y="307289"/>
                  </a:lnTo>
                  <a:lnTo>
                    <a:pt x="57672" y="288261"/>
                  </a:lnTo>
                  <a:lnTo>
                    <a:pt x="65809" y="279912"/>
                  </a:lnTo>
                  <a:lnTo>
                    <a:pt x="74742" y="275515"/>
                  </a:lnTo>
                  <a:lnTo>
                    <a:pt x="94028" y="273749"/>
                  </a:lnTo>
                  <a:lnTo>
                    <a:pt x="124616" y="284922"/>
                  </a:lnTo>
                  <a:lnTo>
                    <a:pt x="150317" y="308639"/>
                  </a:lnTo>
                  <a:lnTo>
                    <a:pt x="185150" y="368788"/>
                  </a:lnTo>
                  <a:lnTo>
                    <a:pt x="199708" y="400169"/>
                  </a:lnTo>
                  <a:lnTo>
                    <a:pt x="207873" y="442431"/>
                  </a:lnTo>
                  <a:lnTo>
                    <a:pt x="210397" y="442353"/>
                  </a:lnTo>
                  <a:lnTo>
                    <a:pt x="213249" y="438791"/>
                  </a:lnTo>
                  <a:lnTo>
                    <a:pt x="228571" y="401793"/>
                  </a:lnTo>
                  <a:lnTo>
                    <a:pt x="244285" y="384855"/>
                  </a:lnTo>
                  <a:lnTo>
                    <a:pt x="304668" y="347746"/>
                  </a:lnTo>
                  <a:lnTo>
                    <a:pt x="363991" y="311216"/>
                  </a:lnTo>
                  <a:lnTo>
                    <a:pt x="381290" y="292736"/>
                  </a:lnTo>
                  <a:lnTo>
                    <a:pt x="384500" y="282895"/>
                  </a:lnTo>
                  <a:lnTo>
                    <a:pt x="381827" y="262601"/>
                  </a:lnTo>
                  <a:lnTo>
                    <a:pt x="376668" y="254616"/>
                  </a:lnTo>
                  <a:lnTo>
                    <a:pt x="361578" y="242624"/>
                  </a:lnTo>
                  <a:lnTo>
                    <a:pt x="327763" y="234885"/>
                  </a:lnTo>
                  <a:lnTo>
                    <a:pt x="304748" y="239314"/>
                  </a:lnTo>
                  <a:lnTo>
                    <a:pt x="293696" y="243771"/>
                  </a:lnTo>
                  <a:lnTo>
                    <a:pt x="275179" y="261201"/>
                  </a:lnTo>
                  <a:lnTo>
                    <a:pt x="249816" y="304929"/>
                  </a:lnTo>
                  <a:lnTo>
                    <a:pt x="242916" y="347973"/>
                  </a:lnTo>
                  <a:lnTo>
                    <a:pt x="246461" y="386593"/>
                  </a:lnTo>
                  <a:lnTo>
                    <a:pt x="254965" y="406175"/>
                  </a:lnTo>
                  <a:lnTo>
                    <a:pt x="260509" y="414673"/>
                  </a:lnTo>
                  <a:lnTo>
                    <a:pt x="276026" y="427234"/>
                  </a:lnTo>
                  <a:lnTo>
                    <a:pt x="333227" y="448632"/>
                  </a:lnTo>
                  <a:lnTo>
                    <a:pt x="38740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78159" y="550494"/>
              <a:ext cx="235690" cy="236325"/>
            </a:xfrm>
            <a:custGeom>
              <a:avLst/>
              <a:gdLst/>
              <a:ahLst/>
              <a:cxnLst/>
              <a:rect l="0" t="0" r="0" b="0"/>
              <a:pathLst>
                <a:path w="235690" h="236325">
                  <a:moveTo>
                    <a:pt x="149799" y="39101"/>
                  </a:moveTo>
                  <a:lnTo>
                    <a:pt x="144210" y="22334"/>
                  </a:lnTo>
                  <a:lnTo>
                    <a:pt x="132108" y="10982"/>
                  </a:lnTo>
                  <a:lnTo>
                    <a:pt x="113860" y="3207"/>
                  </a:lnTo>
                  <a:lnTo>
                    <a:pt x="78449" y="0"/>
                  </a:lnTo>
                  <a:lnTo>
                    <a:pt x="45210" y="7109"/>
                  </a:lnTo>
                  <a:lnTo>
                    <a:pt x="23767" y="17473"/>
                  </a:lnTo>
                  <a:lnTo>
                    <a:pt x="8777" y="32998"/>
                  </a:lnTo>
                  <a:lnTo>
                    <a:pt x="3142" y="42052"/>
                  </a:lnTo>
                  <a:lnTo>
                    <a:pt x="0" y="61470"/>
                  </a:lnTo>
                  <a:lnTo>
                    <a:pt x="801" y="71561"/>
                  </a:lnTo>
                  <a:lnTo>
                    <a:pt x="7929" y="89013"/>
                  </a:lnTo>
                  <a:lnTo>
                    <a:pt x="13105" y="96942"/>
                  </a:lnTo>
                  <a:lnTo>
                    <a:pt x="21235" y="102228"/>
                  </a:lnTo>
                  <a:lnTo>
                    <a:pt x="75576" y="116998"/>
                  </a:lnTo>
                  <a:lnTo>
                    <a:pt x="132582" y="123248"/>
                  </a:lnTo>
                  <a:lnTo>
                    <a:pt x="168874" y="132534"/>
                  </a:lnTo>
                  <a:lnTo>
                    <a:pt x="209459" y="156040"/>
                  </a:lnTo>
                  <a:lnTo>
                    <a:pt x="224278" y="170623"/>
                  </a:lnTo>
                  <a:lnTo>
                    <a:pt x="234764" y="188802"/>
                  </a:lnTo>
                  <a:lnTo>
                    <a:pt x="235689" y="197394"/>
                  </a:lnTo>
                  <a:lnTo>
                    <a:pt x="230476" y="213179"/>
                  </a:lnTo>
                  <a:lnTo>
                    <a:pt x="217242" y="224874"/>
                  </a:lnTo>
                  <a:lnTo>
                    <a:pt x="208799" y="229630"/>
                  </a:lnTo>
                  <a:lnTo>
                    <a:pt x="168971" y="236324"/>
                  </a:lnTo>
                  <a:lnTo>
                    <a:pt x="108959" y="231350"/>
                  </a:lnTo>
                  <a:lnTo>
                    <a:pt x="86629" y="228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080296" y="610652"/>
              <a:ext cx="16120" cy="189514"/>
            </a:xfrm>
            <a:custGeom>
              <a:avLst/>
              <a:gdLst/>
              <a:ahLst/>
              <a:cxnLst/>
              <a:rect l="0" t="0" r="0" b="0"/>
              <a:pathLst>
                <a:path w="16120" h="189514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8252" y="123090"/>
                  </a:lnTo>
                  <a:lnTo>
                    <a:pt x="13788" y="156964"/>
                  </a:lnTo>
                  <a:lnTo>
                    <a:pt x="1611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043772" y="4632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66878" y="593071"/>
              <a:ext cx="222254" cy="419392"/>
            </a:xfrm>
            <a:custGeom>
              <a:avLst/>
              <a:gdLst/>
              <a:ahLst/>
              <a:cxnLst/>
              <a:rect l="0" t="0" r="0" b="0"/>
              <a:pathLst>
                <a:path w="222254" h="419392">
                  <a:moveTo>
                    <a:pt x="150635" y="164980"/>
                  </a:moveTo>
                  <a:lnTo>
                    <a:pt x="150635" y="106364"/>
                  </a:lnTo>
                  <a:lnTo>
                    <a:pt x="141059" y="53359"/>
                  </a:lnTo>
                  <a:lnTo>
                    <a:pt x="130391" y="29973"/>
                  </a:lnTo>
                  <a:lnTo>
                    <a:pt x="114732" y="14120"/>
                  </a:lnTo>
                  <a:lnTo>
                    <a:pt x="94903" y="4345"/>
                  </a:lnTo>
                  <a:lnTo>
                    <a:pt x="70493" y="0"/>
                  </a:lnTo>
                  <a:lnTo>
                    <a:pt x="50285" y="4308"/>
                  </a:lnTo>
                  <a:lnTo>
                    <a:pt x="18248" y="26138"/>
                  </a:lnTo>
                  <a:lnTo>
                    <a:pt x="2095" y="51702"/>
                  </a:lnTo>
                  <a:lnTo>
                    <a:pt x="0" y="77590"/>
                  </a:lnTo>
                  <a:lnTo>
                    <a:pt x="8185" y="130690"/>
                  </a:lnTo>
                  <a:lnTo>
                    <a:pt x="23290" y="158590"/>
                  </a:lnTo>
                  <a:lnTo>
                    <a:pt x="48172" y="181674"/>
                  </a:lnTo>
                  <a:lnTo>
                    <a:pt x="70781" y="189947"/>
                  </a:lnTo>
                  <a:lnTo>
                    <a:pt x="83361" y="192154"/>
                  </a:lnTo>
                  <a:lnTo>
                    <a:pt x="106697" y="188366"/>
                  </a:lnTo>
                  <a:lnTo>
                    <a:pt x="117834" y="184080"/>
                  </a:lnTo>
                  <a:lnTo>
                    <a:pt x="133326" y="169960"/>
                  </a:lnTo>
                  <a:lnTo>
                    <a:pt x="154421" y="129155"/>
                  </a:lnTo>
                  <a:lnTo>
                    <a:pt x="153098" y="135020"/>
                  </a:lnTo>
                  <a:lnTo>
                    <a:pt x="170745" y="188562"/>
                  </a:lnTo>
                  <a:lnTo>
                    <a:pt x="185543" y="242688"/>
                  </a:lnTo>
                  <a:lnTo>
                    <a:pt x="203252" y="304112"/>
                  </a:lnTo>
                  <a:lnTo>
                    <a:pt x="219651" y="365103"/>
                  </a:lnTo>
                  <a:lnTo>
                    <a:pt x="222253" y="391184"/>
                  </a:lnTo>
                  <a:lnTo>
                    <a:pt x="219438" y="401181"/>
                  </a:lnTo>
                  <a:lnTo>
                    <a:pt x="214051" y="409015"/>
                  </a:lnTo>
                  <a:lnTo>
                    <a:pt x="206950" y="415408"/>
                  </a:lnTo>
                  <a:lnTo>
                    <a:pt x="180343" y="419391"/>
                  </a:lnTo>
                  <a:lnTo>
                    <a:pt x="117249" y="412416"/>
                  </a:lnTo>
                  <a:lnTo>
                    <a:pt x="62065" y="400943"/>
                  </a:lnTo>
                  <a:lnTo>
                    <a:pt x="24293" y="396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422798" y="557731"/>
              <a:ext cx="189514" cy="242435"/>
            </a:xfrm>
            <a:custGeom>
              <a:avLst/>
              <a:gdLst/>
              <a:ahLst/>
              <a:cxnLst/>
              <a:rect l="0" t="0" r="0" b="0"/>
              <a:pathLst>
                <a:path w="189514" h="242435">
                  <a:moveTo>
                    <a:pt x="0" y="42393"/>
                  </a:moveTo>
                  <a:lnTo>
                    <a:pt x="0" y="91324"/>
                  </a:lnTo>
                  <a:lnTo>
                    <a:pt x="5589" y="150454"/>
                  </a:lnTo>
                  <a:lnTo>
                    <a:pt x="22854" y="206025"/>
                  </a:lnTo>
                  <a:lnTo>
                    <a:pt x="23279" y="233986"/>
                  </a:lnTo>
                  <a:lnTo>
                    <a:pt x="24878" y="233293"/>
                  </a:lnTo>
                  <a:lnTo>
                    <a:pt x="27114" y="229321"/>
                  </a:lnTo>
                  <a:lnTo>
                    <a:pt x="22297" y="188155"/>
                  </a:lnTo>
                  <a:lnTo>
                    <a:pt x="15705" y="142773"/>
                  </a:lnTo>
                  <a:lnTo>
                    <a:pt x="19654" y="81805"/>
                  </a:lnTo>
                  <a:lnTo>
                    <a:pt x="22773" y="51721"/>
                  </a:lnTo>
                  <a:lnTo>
                    <a:pt x="37683" y="21630"/>
                  </a:lnTo>
                  <a:lnTo>
                    <a:pt x="50284" y="5479"/>
                  </a:lnTo>
                  <a:lnTo>
                    <a:pt x="59258" y="1406"/>
                  </a:lnTo>
                  <a:lnTo>
                    <a:pt x="81709" y="0"/>
                  </a:lnTo>
                  <a:lnTo>
                    <a:pt x="101046" y="6394"/>
                  </a:lnTo>
                  <a:lnTo>
                    <a:pt x="118609" y="19374"/>
                  </a:lnTo>
                  <a:lnTo>
                    <a:pt x="145887" y="52990"/>
                  </a:lnTo>
                  <a:lnTo>
                    <a:pt x="166770" y="106271"/>
                  </a:lnTo>
                  <a:lnTo>
                    <a:pt x="176572" y="161855"/>
                  </a:lnTo>
                  <a:lnTo>
                    <a:pt x="187000" y="217352"/>
                  </a:lnTo>
                  <a:lnTo>
                    <a:pt x="189513" y="2424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704637" y="541892"/>
              <a:ext cx="213423" cy="262218"/>
            </a:xfrm>
            <a:custGeom>
              <a:avLst/>
              <a:gdLst/>
              <a:ahLst/>
              <a:cxnLst/>
              <a:rect l="0" t="0" r="0" b="0"/>
              <a:pathLst>
                <a:path w="213423" h="262218">
                  <a:moveTo>
                    <a:pt x="170886" y="5589"/>
                  </a:moveTo>
                  <a:lnTo>
                    <a:pt x="154119" y="0"/>
                  </a:lnTo>
                  <a:lnTo>
                    <a:pt x="121335" y="2114"/>
                  </a:lnTo>
                  <a:lnTo>
                    <a:pt x="66008" y="16584"/>
                  </a:lnTo>
                  <a:lnTo>
                    <a:pt x="23568" y="35837"/>
                  </a:lnTo>
                  <a:lnTo>
                    <a:pt x="8705" y="51788"/>
                  </a:lnTo>
                  <a:lnTo>
                    <a:pt x="3104" y="60955"/>
                  </a:lnTo>
                  <a:lnTo>
                    <a:pt x="0" y="80499"/>
                  </a:lnTo>
                  <a:lnTo>
                    <a:pt x="810" y="90624"/>
                  </a:lnTo>
                  <a:lnTo>
                    <a:pt x="7949" y="108113"/>
                  </a:lnTo>
                  <a:lnTo>
                    <a:pt x="13128" y="116053"/>
                  </a:lnTo>
                  <a:lnTo>
                    <a:pt x="20091" y="120176"/>
                  </a:lnTo>
                  <a:lnTo>
                    <a:pt x="72130" y="121472"/>
                  </a:lnTo>
                  <a:lnTo>
                    <a:pt x="125859" y="129822"/>
                  </a:lnTo>
                  <a:lnTo>
                    <a:pt x="165213" y="140535"/>
                  </a:lnTo>
                  <a:lnTo>
                    <a:pt x="184352" y="151743"/>
                  </a:lnTo>
                  <a:lnTo>
                    <a:pt x="208281" y="176796"/>
                  </a:lnTo>
                  <a:lnTo>
                    <a:pt x="212194" y="186408"/>
                  </a:lnTo>
                  <a:lnTo>
                    <a:pt x="213422" y="206446"/>
                  </a:lnTo>
                  <a:lnTo>
                    <a:pt x="206949" y="223931"/>
                  </a:lnTo>
                  <a:lnTo>
                    <a:pt x="201947" y="231869"/>
                  </a:lnTo>
                  <a:lnTo>
                    <a:pt x="187031" y="243808"/>
                  </a:lnTo>
                  <a:lnTo>
                    <a:pt x="143269" y="261005"/>
                  </a:lnTo>
                  <a:lnTo>
                    <a:pt x="120008" y="262217"/>
                  </a:lnTo>
                  <a:lnTo>
                    <a:pt x="65834" y="250387"/>
                  </a:lnTo>
                  <a:lnTo>
                    <a:pt x="23487" y="23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220141" y="573266"/>
              <a:ext cx="234451" cy="237429"/>
            </a:xfrm>
            <a:custGeom>
              <a:avLst/>
              <a:gdLst/>
              <a:ahLst/>
              <a:cxnLst/>
              <a:rect l="0" t="0" r="0" b="0"/>
              <a:pathLst>
                <a:path w="234451" h="237429">
                  <a:moveTo>
                    <a:pt x="129165" y="111086"/>
                  </a:moveTo>
                  <a:lnTo>
                    <a:pt x="134754" y="94318"/>
                  </a:lnTo>
                  <a:lnTo>
                    <a:pt x="134379" y="76727"/>
                  </a:lnTo>
                  <a:lnTo>
                    <a:pt x="124605" y="36839"/>
                  </a:lnTo>
                  <a:lnTo>
                    <a:pt x="109226" y="11228"/>
                  </a:lnTo>
                  <a:lnTo>
                    <a:pt x="100664" y="5909"/>
                  </a:lnTo>
                  <a:lnTo>
                    <a:pt x="78673" y="0"/>
                  </a:lnTo>
                  <a:lnTo>
                    <a:pt x="68598" y="764"/>
                  </a:lnTo>
                  <a:lnTo>
                    <a:pt x="51163" y="7852"/>
                  </a:lnTo>
                  <a:lnTo>
                    <a:pt x="28194" y="24996"/>
                  </a:lnTo>
                  <a:lnTo>
                    <a:pt x="16829" y="44358"/>
                  </a:lnTo>
                  <a:lnTo>
                    <a:pt x="0" y="100505"/>
                  </a:lnTo>
                  <a:lnTo>
                    <a:pt x="166" y="139536"/>
                  </a:lnTo>
                  <a:lnTo>
                    <a:pt x="7625" y="173328"/>
                  </a:lnTo>
                  <a:lnTo>
                    <a:pt x="22832" y="199978"/>
                  </a:lnTo>
                  <a:lnTo>
                    <a:pt x="30201" y="204272"/>
                  </a:lnTo>
                  <a:lnTo>
                    <a:pt x="47746" y="205924"/>
                  </a:lnTo>
                  <a:lnTo>
                    <a:pt x="67242" y="196520"/>
                  </a:lnTo>
                  <a:lnTo>
                    <a:pt x="102765" y="167476"/>
                  </a:lnTo>
                  <a:lnTo>
                    <a:pt x="119523" y="140662"/>
                  </a:lnTo>
                  <a:lnTo>
                    <a:pt x="121760" y="120721"/>
                  </a:lnTo>
                  <a:lnTo>
                    <a:pt x="120719" y="110491"/>
                  </a:lnTo>
                  <a:lnTo>
                    <a:pt x="118854" y="107179"/>
                  </a:lnTo>
                  <a:lnTo>
                    <a:pt x="116442" y="108482"/>
                  </a:lnTo>
                  <a:lnTo>
                    <a:pt x="113664" y="112859"/>
                  </a:lnTo>
                  <a:lnTo>
                    <a:pt x="116816" y="130201"/>
                  </a:lnTo>
                  <a:lnTo>
                    <a:pt x="127186" y="152337"/>
                  </a:lnTo>
                  <a:lnTo>
                    <a:pt x="162439" y="192024"/>
                  </a:lnTo>
                  <a:lnTo>
                    <a:pt x="205210" y="227636"/>
                  </a:lnTo>
                  <a:lnTo>
                    <a:pt x="234450" y="2374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80111" y="568538"/>
              <a:ext cx="100823" cy="239672"/>
            </a:xfrm>
            <a:custGeom>
              <a:avLst/>
              <a:gdLst/>
              <a:ahLst/>
              <a:cxnLst/>
              <a:rect l="0" t="0" r="0" b="0"/>
              <a:pathLst>
                <a:path w="100823" h="239672">
                  <a:moveTo>
                    <a:pt x="6065" y="84228"/>
                  </a:moveTo>
                  <a:lnTo>
                    <a:pt x="0" y="119020"/>
                  </a:lnTo>
                  <a:lnTo>
                    <a:pt x="6088" y="163297"/>
                  </a:lnTo>
                  <a:lnTo>
                    <a:pt x="25394" y="220773"/>
                  </a:lnTo>
                  <a:lnTo>
                    <a:pt x="29479" y="234920"/>
                  </a:lnTo>
                  <a:lnTo>
                    <a:pt x="32202" y="239671"/>
                  </a:lnTo>
                  <a:lnTo>
                    <a:pt x="34019" y="238160"/>
                  </a:lnTo>
                  <a:lnTo>
                    <a:pt x="35229" y="232473"/>
                  </a:lnTo>
                  <a:lnTo>
                    <a:pt x="25879" y="179905"/>
                  </a:lnTo>
                  <a:lnTo>
                    <a:pt x="11750" y="125294"/>
                  </a:lnTo>
                  <a:lnTo>
                    <a:pt x="21314" y="64651"/>
                  </a:lnTo>
                  <a:lnTo>
                    <a:pt x="36580" y="37613"/>
                  </a:lnTo>
                  <a:lnTo>
                    <a:pt x="52383" y="25296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636285" y="607510"/>
              <a:ext cx="218389" cy="251754"/>
            </a:xfrm>
            <a:custGeom>
              <a:avLst/>
              <a:gdLst/>
              <a:ahLst/>
              <a:cxnLst/>
              <a:rect l="0" t="0" r="0" b="0"/>
              <a:pathLst>
                <a:path w="218389" h="251754">
                  <a:moveTo>
                    <a:pt x="18347" y="87370"/>
                  </a:moveTo>
                  <a:lnTo>
                    <a:pt x="29525" y="98549"/>
                  </a:lnTo>
                  <a:lnTo>
                    <a:pt x="47492" y="104037"/>
                  </a:lnTo>
                  <a:lnTo>
                    <a:pt x="71075" y="105306"/>
                  </a:lnTo>
                  <a:lnTo>
                    <a:pt x="132554" y="93516"/>
                  </a:lnTo>
                  <a:lnTo>
                    <a:pt x="151384" y="80743"/>
                  </a:lnTo>
                  <a:lnTo>
                    <a:pt x="159681" y="72424"/>
                  </a:lnTo>
                  <a:lnTo>
                    <a:pt x="162872" y="63368"/>
                  </a:lnTo>
                  <a:lnTo>
                    <a:pt x="160179" y="43947"/>
                  </a:lnTo>
                  <a:lnTo>
                    <a:pt x="145510" y="18872"/>
                  </a:lnTo>
                  <a:lnTo>
                    <a:pt x="129846" y="7014"/>
                  </a:lnTo>
                  <a:lnTo>
                    <a:pt x="120755" y="2214"/>
                  </a:lnTo>
                  <a:lnTo>
                    <a:pt x="101297" y="0"/>
                  </a:lnTo>
                  <a:lnTo>
                    <a:pt x="82120" y="4086"/>
                  </a:lnTo>
                  <a:lnTo>
                    <a:pt x="50745" y="25772"/>
                  </a:lnTo>
                  <a:lnTo>
                    <a:pt x="22017" y="52586"/>
                  </a:lnTo>
                  <a:lnTo>
                    <a:pt x="6437" y="84603"/>
                  </a:lnTo>
                  <a:lnTo>
                    <a:pt x="0" y="123725"/>
                  </a:lnTo>
                  <a:lnTo>
                    <a:pt x="3683" y="159363"/>
                  </a:lnTo>
                  <a:lnTo>
                    <a:pt x="15339" y="181368"/>
                  </a:lnTo>
                  <a:lnTo>
                    <a:pt x="54216" y="226264"/>
                  </a:lnTo>
                  <a:lnTo>
                    <a:pt x="72893" y="241128"/>
                  </a:lnTo>
                  <a:lnTo>
                    <a:pt x="96012" y="249294"/>
                  </a:lnTo>
                  <a:lnTo>
                    <a:pt x="121886" y="251753"/>
                  </a:lnTo>
                  <a:lnTo>
                    <a:pt x="184955" y="240790"/>
                  </a:lnTo>
                  <a:lnTo>
                    <a:pt x="218388" y="234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203182" y="1137077"/>
            <a:ext cx="4116711" cy="452727"/>
            <a:chOff x="5203182" y="1137077"/>
            <a:chExt cx="4116711" cy="452727"/>
          </a:xfrm>
        </p:grpSpPr>
        <p:sp>
          <p:nvSpPr>
            <p:cNvPr id="40" name="Freeform 39"/>
            <p:cNvSpPr/>
            <p:nvPr/>
          </p:nvSpPr>
          <p:spPr>
            <a:xfrm>
              <a:off x="5203182" y="1304784"/>
              <a:ext cx="229523" cy="283609"/>
            </a:xfrm>
            <a:custGeom>
              <a:avLst/>
              <a:gdLst/>
              <a:ahLst/>
              <a:cxnLst/>
              <a:rect l="0" t="0" r="0" b="0"/>
              <a:pathLst>
                <a:path w="229523" h="283609">
                  <a:moveTo>
                    <a:pt x="50538" y="42863"/>
                  </a:moveTo>
                  <a:lnTo>
                    <a:pt x="44949" y="59631"/>
                  </a:lnTo>
                  <a:lnTo>
                    <a:pt x="45324" y="77222"/>
                  </a:lnTo>
                  <a:lnTo>
                    <a:pt x="57087" y="129796"/>
                  </a:lnTo>
                  <a:lnTo>
                    <a:pt x="60280" y="189063"/>
                  </a:lnTo>
                  <a:lnTo>
                    <a:pt x="55322" y="240588"/>
                  </a:lnTo>
                  <a:lnTo>
                    <a:pt x="51955" y="279393"/>
                  </a:lnTo>
                  <a:lnTo>
                    <a:pt x="49143" y="283608"/>
                  </a:lnTo>
                  <a:lnTo>
                    <a:pt x="44929" y="281738"/>
                  </a:lnTo>
                  <a:lnTo>
                    <a:pt x="39780" y="275813"/>
                  </a:lnTo>
                  <a:lnTo>
                    <a:pt x="19384" y="219711"/>
                  </a:lnTo>
                  <a:lnTo>
                    <a:pt x="5000" y="159684"/>
                  </a:lnTo>
                  <a:lnTo>
                    <a:pt x="0" y="114392"/>
                  </a:lnTo>
                  <a:lnTo>
                    <a:pt x="5070" y="88692"/>
                  </a:lnTo>
                  <a:lnTo>
                    <a:pt x="27870" y="33994"/>
                  </a:lnTo>
                  <a:lnTo>
                    <a:pt x="43972" y="17084"/>
                  </a:lnTo>
                  <a:lnTo>
                    <a:pt x="72769" y="0"/>
                  </a:lnTo>
                  <a:lnTo>
                    <a:pt x="96293" y="806"/>
                  </a:lnTo>
                  <a:lnTo>
                    <a:pt x="120007" y="8963"/>
                  </a:lnTo>
                  <a:lnTo>
                    <a:pt x="161823" y="39973"/>
                  </a:lnTo>
                  <a:lnTo>
                    <a:pt x="178008" y="66183"/>
                  </a:lnTo>
                  <a:lnTo>
                    <a:pt x="200743" y="119980"/>
                  </a:lnTo>
                  <a:lnTo>
                    <a:pt x="220978" y="173390"/>
                  </a:lnTo>
                  <a:lnTo>
                    <a:pt x="228397" y="230515"/>
                  </a:lnTo>
                  <a:lnTo>
                    <a:pt x="229522" y="242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98782" y="1329387"/>
              <a:ext cx="145948" cy="207774"/>
            </a:xfrm>
            <a:custGeom>
              <a:avLst/>
              <a:gdLst/>
              <a:ahLst/>
              <a:cxnLst/>
              <a:rect l="0" t="0" r="0" b="0"/>
              <a:pathLst>
                <a:path w="145948" h="207774">
                  <a:moveTo>
                    <a:pt x="18151" y="102488"/>
                  </a:moveTo>
                  <a:lnTo>
                    <a:pt x="73195" y="85700"/>
                  </a:lnTo>
                  <a:lnTo>
                    <a:pt x="108809" y="80356"/>
                  </a:lnTo>
                  <a:lnTo>
                    <a:pt x="127073" y="70815"/>
                  </a:lnTo>
                  <a:lnTo>
                    <a:pt x="139870" y="55656"/>
                  </a:lnTo>
                  <a:lnTo>
                    <a:pt x="144920" y="46700"/>
                  </a:lnTo>
                  <a:lnTo>
                    <a:pt x="145947" y="38390"/>
                  </a:lnTo>
                  <a:lnTo>
                    <a:pt x="140850" y="22917"/>
                  </a:lnTo>
                  <a:lnTo>
                    <a:pt x="127666" y="11361"/>
                  </a:lnTo>
                  <a:lnTo>
                    <a:pt x="108938" y="3496"/>
                  </a:lnTo>
                  <a:lnTo>
                    <a:pt x="85017" y="0"/>
                  </a:lnTo>
                  <a:lnTo>
                    <a:pt x="61906" y="4685"/>
                  </a:lnTo>
                  <a:lnTo>
                    <a:pt x="41107" y="15736"/>
                  </a:lnTo>
                  <a:lnTo>
                    <a:pt x="24064" y="32346"/>
                  </a:lnTo>
                  <a:lnTo>
                    <a:pt x="6904" y="61428"/>
                  </a:lnTo>
                  <a:lnTo>
                    <a:pt x="0" y="97861"/>
                  </a:lnTo>
                  <a:lnTo>
                    <a:pt x="3544" y="132703"/>
                  </a:lnTo>
                  <a:lnTo>
                    <a:pt x="12049" y="151402"/>
                  </a:lnTo>
                  <a:lnTo>
                    <a:pt x="24797" y="167511"/>
                  </a:lnTo>
                  <a:lnTo>
                    <a:pt x="51705" y="188565"/>
                  </a:lnTo>
                  <a:lnTo>
                    <a:pt x="83075" y="201562"/>
                  </a:lnTo>
                  <a:lnTo>
                    <a:pt x="144492" y="207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6974" y="1389761"/>
              <a:ext cx="84229" cy="168457"/>
            </a:xfrm>
            <a:custGeom>
              <a:avLst/>
              <a:gdLst/>
              <a:ahLst/>
              <a:cxnLst/>
              <a:rect l="0" t="0" r="0" b="0"/>
              <a:pathLst>
                <a:path w="84229" h="168457">
                  <a:moveTo>
                    <a:pt x="84228" y="0"/>
                  </a:moveTo>
                  <a:lnTo>
                    <a:pt x="68587" y="17981"/>
                  </a:lnTo>
                  <a:lnTo>
                    <a:pt x="38555" y="74354"/>
                  </a:lnTo>
                  <a:lnTo>
                    <a:pt x="12414" y="13201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53803" y="1358176"/>
              <a:ext cx="178985" cy="189514"/>
            </a:xfrm>
            <a:custGeom>
              <a:avLst/>
              <a:gdLst/>
              <a:ahLst/>
              <a:cxnLst/>
              <a:rect l="0" t="0" r="0" b="0"/>
              <a:pathLst>
                <a:path w="178985" h="189514">
                  <a:moveTo>
                    <a:pt x="178984" y="189513"/>
                  </a:moveTo>
                  <a:lnTo>
                    <a:pt x="152960" y="146821"/>
                  </a:lnTo>
                  <a:lnTo>
                    <a:pt x="99534" y="84177"/>
                  </a:lnTo>
                  <a:lnTo>
                    <a:pt x="36677" y="327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895958" y="1137077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4749" y="163232"/>
                  </a:lnTo>
                  <a:lnTo>
                    <a:pt x="31405" y="216774"/>
                  </a:lnTo>
                  <a:lnTo>
                    <a:pt x="39652" y="268598"/>
                  </a:lnTo>
                  <a:lnTo>
                    <a:pt x="47217" y="328877"/>
                  </a:lnTo>
                  <a:lnTo>
                    <a:pt x="60262" y="387471"/>
                  </a:lnTo>
                  <a:lnTo>
                    <a:pt x="63171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832787" y="1295005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2" y="16788"/>
                  </a:lnTo>
                  <a:lnTo>
                    <a:pt x="1937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496082" y="1200248"/>
              <a:ext cx="42116" cy="389556"/>
            </a:xfrm>
            <a:custGeom>
              <a:avLst/>
              <a:gdLst/>
              <a:ahLst/>
              <a:cxnLst/>
              <a:rect l="0" t="0" r="0" b="0"/>
              <a:pathLst>
                <a:path w="42116" h="389556">
                  <a:moveTo>
                    <a:pt x="1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0723" y="174761"/>
                  </a:lnTo>
                  <a:lnTo>
                    <a:pt x="21789" y="229623"/>
                  </a:lnTo>
                  <a:lnTo>
                    <a:pt x="31803" y="283676"/>
                  </a:lnTo>
                  <a:lnTo>
                    <a:pt x="39060" y="333617"/>
                  </a:lnTo>
                  <a:lnTo>
                    <a:pt x="4211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38155" y="1326590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273741" y="0"/>
                  </a:moveTo>
                  <a:lnTo>
                    <a:pt x="246185" y="15641"/>
                  </a:lnTo>
                  <a:lnTo>
                    <a:pt x="186843" y="31209"/>
                  </a:lnTo>
                  <a:lnTo>
                    <a:pt x="136080" y="42003"/>
                  </a:lnTo>
                  <a:lnTo>
                    <a:pt x="83994" y="49490"/>
                  </a:lnTo>
                  <a:lnTo>
                    <a:pt x="25170" y="57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5676" y="1400290"/>
              <a:ext cx="138731" cy="160210"/>
            </a:xfrm>
            <a:custGeom>
              <a:avLst/>
              <a:gdLst/>
              <a:ahLst/>
              <a:cxnLst/>
              <a:rect l="0" t="0" r="0" b="0"/>
              <a:pathLst>
                <a:path w="138731" h="160210">
                  <a:moveTo>
                    <a:pt x="79919" y="21057"/>
                  </a:moveTo>
                  <a:lnTo>
                    <a:pt x="48637" y="30632"/>
                  </a:lnTo>
                  <a:lnTo>
                    <a:pt x="24897" y="48590"/>
                  </a:lnTo>
                  <a:lnTo>
                    <a:pt x="10232" y="66049"/>
                  </a:lnTo>
                  <a:lnTo>
                    <a:pt x="2154" y="88627"/>
                  </a:lnTo>
                  <a:lnTo>
                    <a:pt x="0" y="101198"/>
                  </a:lnTo>
                  <a:lnTo>
                    <a:pt x="3846" y="124525"/>
                  </a:lnTo>
                  <a:lnTo>
                    <a:pt x="8147" y="135659"/>
                  </a:lnTo>
                  <a:lnTo>
                    <a:pt x="15693" y="144252"/>
                  </a:lnTo>
                  <a:lnTo>
                    <a:pt x="36556" y="156919"/>
                  </a:lnTo>
                  <a:lnTo>
                    <a:pt x="58307" y="160209"/>
                  </a:lnTo>
                  <a:lnTo>
                    <a:pt x="79673" y="156601"/>
                  </a:lnTo>
                  <a:lnTo>
                    <a:pt x="110262" y="141417"/>
                  </a:lnTo>
                  <a:lnTo>
                    <a:pt x="126940" y="128752"/>
                  </a:lnTo>
                  <a:lnTo>
                    <a:pt x="135913" y="109086"/>
                  </a:lnTo>
                  <a:lnTo>
                    <a:pt x="138730" y="84747"/>
                  </a:lnTo>
                  <a:lnTo>
                    <a:pt x="136083" y="58332"/>
                  </a:lnTo>
                  <a:lnTo>
                    <a:pt x="130230" y="47077"/>
                  </a:lnTo>
                  <a:lnTo>
                    <a:pt x="111248" y="28332"/>
                  </a:lnTo>
                  <a:lnTo>
                    <a:pt x="588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59337" y="1356039"/>
              <a:ext cx="179338" cy="202179"/>
            </a:xfrm>
            <a:custGeom>
              <a:avLst/>
              <a:gdLst/>
              <a:ahLst/>
              <a:cxnLst/>
              <a:rect l="0" t="0" r="0" b="0"/>
              <a:pathLst>
                <a:path w="179338" h="202179">
                  <a:moveTo>
                    <a:pt x="0" y="65308"/>
                  </a:moveTo>
                  <a:lnTo>
                    <a:pt x="11178" y="76486"/>
                  </a:lnTo>
                  <a:lnTo>
                    <a:pt x="29144" y="81974"/>
                  </a:lnTo>
                  <a:lnTo>
                    <a:pt x="92312" y="84617"/>
                  </a:lnTo>
                  <a:lnTo>
                    <a:pt x="132506" y="76618"/>
                  </a:lnTo>
                  <a:lnTo>
                    <a:pt x="155988" y="66045"/>
                  </a:lnTo>
                  <a:lnTo>
                    <a:pt x="171883" y="50428"/>
                  </a:lnTo>
                  <a:lnTo>
                    <a:pt x="177759" y="41350"/>
                  </a:lnTo>
                  <a:lnTo>
                    <a:pt x="179337" y="32958"/>
                  </a:lnTo>
                  <a:lnTo>
                    <a:pt x="178049" y="25024"/>
                  </a:lnTo>
                  <a:lnTo>
                    <a:pt x="174851" y="17395"/>
                  </a:lnTo>
                  <a:lnTo>
                    <a:pt x="158820" y="5799"/>
                  </a:lnTo>
                  <a:lnTo>
                    <a:pt x="147994" y="1068"/>
                  </a:lnTo>
                  <a:lnTo>
                    <a:pt x="104811" y="0"/>
                  </a:lnTo>
                  <a:lnTo>
                    <a:pt x="81288" y="7426"/>
                  </a:lnTo>
                  <a:lnTo>
                    <a:pt x="71740" y="12682"/>
                  </a:lnTo>
                  <a:lnTo>
                    <a:pt x="58011" y="27881"/>
                  </a:lnTo>
                  <a:lnTo>
                    <a:pt x="29736" y="70388"/>
                  </a:lnTo>
                  <a:lnTo>
                    <a:pt x="24914" y="93692"/>
                  </a:lnTo>
                  <a:lnTo>
                    <a:pt x="30224" y="145610"/>
                  </a:lnTo>
                  <a:lnTo>
                    <a:pt x="36049" y="168848"/>
                  </a:lnTo>
                  <a:lnTo>
                    <a:pt x="41580" y="177618"/>
                  </a:lnTo>
                  <a:lnTo>
                    <a:pt x="57085" y="190483"/>
                  </a:lnTo>
                  <a:lnTo>
                    <a:pt x="78793" y="196980"/>
                  </a:lnTo>
                  <a:lnTo>
                    <a:pt x="114203" y="200638"/>
                  </a:lnTo>
                  <a:lnTo>
                    <a:pt x="147398" y="202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98570" y="1367274"/>
              <a:ext cx="234550" cy="190944"/>
            </a:xfrm>
            <a:custGeom>
              <a:avLst/>
              <a:gdLst/>
              <a:ahLst/>
              <a:cxnLst/>
              <a:rect l="0" t="0" r="0" b="0"/>
              <a:pathLst>
                <a:path w="234550" h="190944">
                  <a:moveTo>
                    <a:pt x="139792" y="138301"/>
                  </a:moveTo>
                  <a:lnTo>
                    <a:pt x="136672" y="95609"/>
                  </a:lnTo>
                  <a:lnTo>
                    <a:pt x="119549" y="48369"/>
                  </a:lnTo>
                  <a:lnTo>
                    <a:pt x="100389" y="18978"/>
                  </a:lnTo>
                  <a:lnTo>
                    <a:pt x="83675" y="6109"/>
                  </a:lnTo>
                  <a:lnTo>
                    <a:pt x="74305" y="1040"/>
                  </a:lnTo>
                  <a:lnTo>
                    <a:pt x="64549" y="0"/>
                  </a:lnTo>
                  <a:lnTo>
                    <a:pt x="44349" y="5084"/>
                  </a:lnTo>
                  <a:lnTo>
                    <a:pt x="18836" y="21100"/>
                  </a:lnTo>
                  <a:lnTo>
                    <a:pt x="6876" y="40198"/>
                  </a:lnTo>
                  <a:lnTo>
                    <a:pt x="0" y="63114"/>
                  </a:lnTo>
                  <a:lnTo>
                    <a:pt x="2706" y="95746"/>
                  </a:lnTo>
                  <a:lnTo>
                    <a:pt x="12087" y="127642"/>
                  </a:lnTo>
                  <a:lnTo>
                    <a:pt x="35624" y="166741"/>
                  </a:lnTo>
                  <a:lnTo>
                    <a:pt x="42271" y="174808"/>
                  </a:lnTo>
                  <a:lnTo>
                    <a:pt x="50212" y="179017"/>
                  </a:lnTo>
                  <a:lnTo>
                    <a:pt x="68394" y="180573"/>
                  </a:lnTo>
                  <a:lnTo>
                    <a:pt x="98360" y="169283"/>
                  </a:lnTo>
                  <a:lnTo>
                    <a:pt x="123877" y="145531"/>
                  </a:lnTo>
                  <a:lnTo>
                    <a:pt x="132718" y="123187"/>
                  </a:lnTo>
                  <a:lnTo>
                    <a:pt x="136648" y="107017"/>
                  </a:lnTo>
                  <a:lnTo>
                    <a:pt x="137696" y="109256"/>
                  </a:lnTo>
                  <a:lnTo>
                    <a:pt x="138395" y="115428"/>
                  </a:lnTo>
                  <a:lnTo>
                    <a:pt x="150557" y="140882"/>
                  </a:lnTo>
                  <a:lnTo>
                    <a:pt x="168978" y="165062"/>
                  </a:lnTo>
                  <a:lnTo>
                    <a:pt x="188639" y="176711"/>
                  </a:lnTo>
                  <a:lnTo>
                    <a:pt x="234549" y="1909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20195" y="1330290"/>
              <a:ext cx="160324" cy="179201"/>
            </a:xfrm>
            <a:custGeom>
              <a:avLst/>
              <a:gdLst/>
              <a:ahLst/>
              <a:cxnLst/>
              <a:rect l="0" t="0" r="0" b="0"/>
              <a:pathLst>
                <a:path w="160324" h="179201">
                  <a:moveTo>
                    <a:pt x="160323" y="38414"/>
                  </a:moveTo>
                  <a:lnTo>
                    <a:pt x="125425" y="9106"/>
                  </a:lnTo>
                  <a:lnTo>
                    <a:pt x="103089" y="1992"/>
                  </a:lnTo>
                  <a:lnTo>
                    <a:pt x="78734" y="0"/>
                  </a:lnTo>
                  <a:lnTo>
                    <a:pt x="45291" y="6625"/>
                  </a:lnTo>
                  <a:lnTo>
                    <a:pt x="23800" y="16877"/>
                  </a:lnTo>
                  <a:lnTo>
                    <a:pt x="8789" y="35471"/>
                  </a:lnTo>
                  <a:lnTo>
                    <a:pt x="3148" y="46981"/>
                  </a:lnTo>
                  <a:lnTo>
                    <a:pt x="0" y="72247"/>
                  </a:lnTo>
                  <a:lnTo>
                    <a:pt x="7512" y="121006"/>
                  </a:lnTo>
                  <a:lnTo>
                    <a:pt x="22499" y="148154"/>
                  </a:lnTo>
                  <a:lnTo>
                    <a:pt x="38236" y="160497"/>
                  </a:lnTo>
                  <a:lnTo>
                    <a:pt x="82525" y="177953"/>
                  </a:lnTo>
                  <a:lnTo>
                    <a:pt x="105859" y="179200"/>
                  </a:lnTo>
                  <a:lnTo>
                    <a:pt x="149794" y="17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22632" y="1158134"/>
              <a:ext cx="231628" cy="389556"/>
            </a:xfrm>
            <a:custGeom>
              <a:avLst/>
              <a:gdLst/>
              <a:ahLst/>
              <a:cxnLst/>
              <a:rect l="0" t="0" r="0" b="0"/>
              <a:pathLst>
                <a:path w="231628" h="389556">
                  <a:moveTo>
                    <a:pt x="0" y="0"/>
                  </a:moveTo>
                  <a:lnTo>
                    <a:pt x="3119" y="52051"/>
                  </a:lnTo>
                  <a:lnTo>
                    <a:pt x="11453" y="105110"/>
                  </a:lnTo>
                  <a:lnTo>
                    <a:pt x="21331" y="157876"/>
                  </a:lnTo>
                  <a:lnTo>
                    <a:pt x="28547" y="207435"/>
                  </a:lnTo>
                  <a:lnTo>
                    <a:pt x="36574" y="260514"/>
                  </a:lnTo>
                  <a:lnTo>
                    <a:pt x="41020" y="314369"/>
                  </a:lnTo>
                  <a:lnTo>
                    <a:pt x="41790" y="352590"/>
                  </a:lnTo>
                  <a:lnTo>
                    <a:pt x="45214" y="292429"/>
                  </a:lnTo>
                  <a:lnTo>
                    <a:pt x="56765" y="243768"/>
                  </a:lnTo>
                  <a:lnTo>
                    <a:pt x="62410" y="235041"/>
                  </a:lnTo>
                  <a:lnTo>
                    <a:pt x="78040" y="222226"/>
                  </a:lnTo>
                  <a:lnTo>
                    <a:pt x="96685" y="218870"/>
                  </a:lnTo>
                  <a:lnTo>
                    <a:pt x="106571" y="219613"/>
                  </a:lnTo>
                  <a:lnTo>
                    <a:pt x="123794" y="226678"/>
                  </a:lnTo>
                  <a:lnTo>
                    <a:pt x="167167" y="258098"/>
                  </a:lnTo>
                  <a:lnTo>
                    <a:pt x="203038" y="316331"/>
                  </a:lnTo>
                  <a:lnTo>
                    <a:pt x="226595" y="375558"/>
                  </a:lnTo>
                  <a:lnTo>
                    <a:pt x="23162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41397" y="1389761"/>
              <a:ext cx="156761" cy="171266"/>
            </a:xfrm>
            <a:custGeom>
              <a:avLst/>
              <a:gdLst/>
              <a:ahLst/>
              <a:cxnLst/>
              <a:rect l="0" t="0" r="0" b="0"/>
              <a:pathLst>
                <a:path w="156761" h="171266">
                  <a:moveTo>
                    <a:pt x="102416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4" y="29309"/>
                  </a:lnTo>
                  <a:lnTo>
                    <a:pt x="6813" y="55088"/>
                  </a:lnTo>
                  <a:lnTo>
                    <a:pt x="0" y="90542"/>
                  </a:lnTo>
                  <a:lnTo>
                    <a:pt x="3570" y="125093"/>
                  </a:lnTo>
                  <a:lnTo>
                    <a:pt x="12082" y="143725"/>
                  </a:lnTo>
                  <a:lnTo>
                    <a:pt x="17627" y="151968"/>
                  </a:lnTo>
                  <a:lnTo>
                    <a:pt x="36266" y="164248"/>
                  </a:lnTo>
                  <a:lnTo>
                    <a:pt x="58979" y="171265"/>
                  </a:lnTo>
                  <a:lnTo>
                    <a:pt x="80771" y="170485"/>
                  </a:lnTo>
                  <a:lnTo>
                    <a:pt x="112771" y="157879"/>
                  </a:lnTo>
                  <a:lnTo>
                    <a:pt x="138890" y="133737"/>
                  </a:lnTo>
                  <a:lnTo>
                    <a:pt x="155857" y="104357"/>
                  </a:lnTo>
                  <a:lnTo>
                    <a:pt x="156760" y="94138"/>
                  </a:lnTo>
                  <a:lnTo>
                    <a:pt x="151526" y="73424"/>
                  </a:lnTo>
                  <a:lnTo>
                    <a:pt x="129102" y="3270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427260" y="1231834"/>
              <a:ext cx="11446" cy="315856"/>
            </a:xfrm>
            <a:custGeom>
              <a:avLst/>
              <a:gdLst/>
              <a:ahLst/>
              <a:cxnLst/>
              <a:rect l="0" t="0" r="0" b="0"/>
              <a:pathLst>
                <a:path w="11446" h="315856">
                  <a:moveTo>
                    <a:pt x="6067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1445" y="118856"/>
                  </a:lnTo>
                  <a:lnTo>
                    <a:pt x="7476" y="173216"/>
                  </a:lnTo>
                  <a:lnTo>
                    <a:pt x="6345" y="233997"/>
                  </a:lnTo>
                  <a:lnTo>
                    <a:pt x="6103" y="295818"/>
                  </a:lnTo>
                  <a:lnTo>
                    <a:pt x="606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54342" y="1379843"/>
              <a:ext cx="305328" cy="9919"/>
            </a:xfrm>
            <a:custGeom>
              <a:avLst/>
              <a:gdLst/>
              <a:ahLst/>
              <a:cxnLst/>
              <a:rect l="0" t="0" r="0" b="0"/>
              <a:pathLst>
                <a:path w="305328" h="9919">
                  <a:moveTo>
                    <a:pt x="305327" y="9918"/>
                  </a:moveTo>
                  <a:lnTo>
                    <a:pt x="288559" y="4329"/>
                  </a:lnTo>
                  <a:lnTo>
                    <a:pt x="228575" y="7601"/>
                  </a:lnTo>
                  <a:lnTo>
                    <a:pt x="166120" y="6341"/>
                  </a:lnTo>
                  <a:lnTo>
                    <a:pt x="115122" y="1449"/>
                  </a:lnTo>
                  <a:lnTo>
                    <a:pt x="66085" y="0"/>
                  </a:lnTo>
                  <a:lnTo>
                    <a:pt x="28160" y="2690"/>
                  </a:lnTo>
                  <a:lnTo>
                    <a:pt x="0" y="9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80725" y="1147606"/>
              <a:ext cx="183248" cy="421141"/>
            </a:xfrm>
            <a:custGeom>
              <a:avLst/>
              <a:gdLst/>
              <a:ahLst/>
              <a:cxnLst/>
              <a:rect l="0" t="0" r="0" b="0"/>
              <a:pathLst>
                <a:path w="183248" h="421141">
                  <a:moveTo>
                    <a:pt x="0" y="0"/>
                  </a:moveTo>
                  <a:lnTo>
                    <a:pt x="1170" y="49263"/>
                  </a:lnTo>
                  <a:lnTo>
                    <a:pt x="8405" y="100514"/>
                  </a:lnTo>
                  <a:lnTo>
                    <a:pt x="17958" y="156124"/>
                  </a:lnTo>
                  <a:lnTo>
                    <a:pt x="35149" y="219474"/>
                  </a:lnTo>
                  <a:lnTo>
                    <a:pt x="40051" y="268970"/>
                  </a:lnTo>
                  <a:lnTo>
                    <a:pt x="47092" y="322500"/>
                  </a:lnTo>
                  <a:lnTo>
                    <a:pt x="50377" y="376396"/>
                  </a:lnTo>
                  <a:lnTo>
                    <a:pt x="48793" y="377272"/>
                  </a:lnTo>
                  <a:lnTo>
                    <a:pt x="46567" y="374347"/>
                  </a:lnTo>
                  <a:lnTo>
                    <a:pt x="42701" y="315123"/>
                  </a:lnTo>
                  <a:lnTo>
                    <a:pt x="47820" y="265147"/>
                  </a:lnTo>
                  <a:lnTo>
                    <a:pt x="62392" y="237789"/>
                  </a:lnTo>
                  <a:lnTo>
                    <a:pt x="78033" y="225397"/>
                  </a:lnTo>
                  <a:lnTo>
                    <a:pt x="87117" y="220455"/>
                  </a:lnTo>
                  <a:lnTo>
                    <a:pt x="95513" y="219499"/>
                  </a:lnTo>
                  <a:lnTo>
                    <a:pt x="111080" y="224677"/>
                  </a:lnTo>
                  <a:lnTo>
                    <a:pt x="132998" y="246335"/>
                  </a:lnTo>
                  <a:lnTo>
                    <a:pt x="160196" y="293500"/>
                  </a:lnTo>
                  <a:lnTo>
                    <a:pt x="178046" y="347877"/>
                  </a:lnTo>
                  <a:lnTo>
                    <a:pt x="183247" y="374541"/>
                  </a:lnTo>
                  <a:lnTo>
                    <a:pt x="178985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06293" y="1357941"/>
              <a:ext cx="123736" cy="179220"/>
            </a:xfrm>
            <a:custGeom>
              <a:avLst/>
              <a:gdLst/>
              <a:ahLst/>
              <a:cxnLst/>
              <a:rect l="0" t="0" r="0" b="0"/>
              <a:pathLst>
                <a:path w="123736" h="179220">
                  <a:moveTo>
                    <a:pt x="16587" y="116048"/>
                  </a:moveTo>
                  <a:lnTo>
                    <a:pt x="71632" y="96920"/>
                  </a:lnTo>
                  <a:lnTo>
                    <a:pt x="96424" y="85710"/>
                  </a:lnTo>
                  <a:lnTo>
                    <a:pt x="113681" y="69809"/>
                  </a:lnTo>
                  <a:lnTo>
                    <a:pt x="119921" y="60656"/>
                  </a:lnTo>
                  <a:lnTo>
                    <a:pt x="123735" y="41126"/>
                  </a:lnTo>
                  <a:lnTo>
                    <a:pt x="123114" y="31005"/>
                  </a:lnTo>
                  <a:lnTo>
                    <a:pt x="116185" y="13521"/>
                  </a:lnTo>
                  <a:lnTo>
                    <a:pt x="111062" y="5582"/>
                  </a:lnTo>
                  <a:lnTo>
                    <a:pt x="101798" y="1460"/>
                  </a:lnTo>
                  <a:lnTo>
                    <a:pt x="75905" y="0"/>
                  </a:lnTo>
                  <a:lnTo>
                    <a:pt x="39622" y="11343"/>
                  </a:lnTo>
                  <a:lnTo>
                    <a:pt x="12234" y="35112"/>
                  </a:lnTo>
                  <a:lnTo>
                    <a:pt x="2955" y="57460"/>
                  </a:lnTo>
                  <a:lnTo>
                    <a:pt x="0" y="82990"/>
                  </a:lnTo>
                  <a:lnTo>
                    <a:pt x="10619" y="145822"/>
                  </a:lnTo>
                  <a:lnTo>
                    <a:pt x="26413" y="164766"/>
                  </a:lnTo>
                  <a:lnTo>
                    <a:pt x="37176" y="173093"/>
                  </a:lnTo>
                  <a:lnTo>
                    <a:pt x="47861" y="177475"/>
                  </a:lnTo>
                  <a:lnTo>
                    <a:pt x="90287" y="179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93438" y="1379233"/>
              <a:ext cx="166355" cy="171989"/>
            </a:xfrm>
            <a:custGeom>
              <a:avLst/>
              <a:gdLst/>
              <a:ahLst/>
              <a:cxnLst/>
              <a:rect l="0" t="0" r="0" b="0"/>
              <a:pathLst>
                <a:path w="166355" h="171989">
                  <a:moveTo>
                    <a:pt x="8427" y="52642"/>
                  </a:moveTo>
                  <a:lnTo>
                    <a:pt x="11547" y="95334"/>
                  </a:lnTo>
                  <a:lnTo>
                    <a:pt x="29758" y="157978"/>
                  </a:lnTo>
                  <a:lnTo>
                    <a:pt x="33176" y="168490"/>
                  </a:lnTo>
                  <a:lnTo>
                    <a:pt x="33115" y="171988"/>
                  </a:lnTo>
                  <a:lnTo>
                    <a:pt x="30735" y="170810"/>
                  </a:lnTo>
                  <a:lnTo>
                    <a:pt x="23021" y="160144"/>
                  </a:lnTo>
                  <a:lnTo>
                    <a:pt x="4991" y="114719"/>
                  </a:lnTo>
                  <a:lnTo>
                    <a:pt x="0" y="78314"/>
                  </a:lnTo>
                  <a:lnTo>
                    <a:pt x="5072" y="54693"/>
                  </a:lnTo>
                  <a:lnTo>
                    <a:pt x="9700" y="43481"/>
                  </a:lnTo>
                  <a:lnTo>
                    <a:pt x="17464" y="34836"/>
                  </a:lnTo>
                  <a:lnTo>
                    <a:pt x="60428" y="12557"/>
                  </a:lnTo>
                  <a:lnTo>
                    <a:pt x="83011" y="5581"/>
                  </a:lnTo>
                  <a:lnTo>
                    <a:pt x="132518" y="1102"/>
                  </a:lnTo>
                  <a:lnTo>
                    <a:pt x="1663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96663" y="13792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307192" y="1526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5354299" y="2010943"/>
            <a:ext cx="3510697" cy="1052850"/>
            <a:chOff x="5354299" y="2010943"/>
            <a:chExt cx="3510697" cy="1052850"/>
          </a:xfrm>
        </p:grpSpPr>
        <p:sp>
          <p:nvSpPr>
            <p:cNvPr id="62" name="Freeform 61"/>
            <p:cNvSpPr/>
            <p:nvPr/>
          </p:nvSpPr>
          <p:spPr>
            <a:xfrm>
              <a:off x="5354299" y="2140681"/>
              <a:ext cx="292282" cy="344045"/>
            </a:xfrm>
            <a:custGeom>
              <a:avLst/>
              <a:gdLst/>
              <a:ahLst/>
              <a:cxnLst/>
              <a:rect l="0" t="0" r="0" b="0"/>
              <a:pathLst>
                <a:path w="292282" h="344045">
                  <a:moveTo>
                    <a:pt x="57348" y="291401"/>
                  </a:moveTo>
                  <a:lnTo>
                    <a:pt x="40560" y="236357"/>
                  </a:lnTo>
                  <a:lnTo>
                    <a:pt x="34015" y="184949"/>
                  </a:lnTo>
                  <a:lnTo>
                    <a:pt x="18444" y="123008"/>
                  </a:lnTo>
                  <a:lnTo>
                    <a:pt x="4647" y="69622"/>
                  </a:lnTo>
                  <a:lnTo>
                    <a:pt x="0" y="41924"/>
                  </a:lnTo>
                  <a:lnTo>
                    <a:pt x="1835" y="14017"/>
                  </a:lnTo>
                  <a:lnTo>
                    <a:pt x="7471" y="5873"/>
                  </a:lnTo>
                  <a:lnTo>
                    <a:pt x="15908" y="1613"/>
                  </a:lnTo>
                  <a:lnTo>
                    <a:pt x="36591" y="0"/>
                  </a:lnTo>
                  <a:lnTo>
                    <a:pt x="99489" y="14757"/>
                  </a:lnTo>
                  <a:lnTo>
                    <a:pt x="152108" y="37368"/>
                  </a:lnTo>
                  <a:lnTo>
                    <a:pt x="209016" y="84467"/>
                  </a:lnTo>
                  <a:lnTo>
                    <a:pt x="236428" y="107775"/>
                  </a:lnTo>
                  <a:lnTo>
                    <a:pt x="280487" y="168961"/>
                  </a:lnTo>
                  <a:lnTo>
                    <a:pt x="290272" y="192920"/>
                  </a:lnTo>
                  <a:lnTo>
                    <a:pt x="292281" y="216046"/>
                  </a:lnTo>
                  <a:lnTo>
                    <a:pt x="288105" y="236853"/>
                  </a:lnTo>
                  <a:lnTo>
                    <a:pt x="272600" y="261721"/>
                  </a:lnTo>
                  <a:lnTo>
                    <a:pt x="243280" y="291085"/>
                  </a:lnTo>
                  <a:lnTo>
                    <a:pt x="214215" y="309245"/>
                  </a:lnTo>
                  <a:lnTo>
                    <a:pt x="152012" y="333233"/>
                  </a:lnTo>
                  <a:lnTo>
                    <a:pt x="120519" y="344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759088" y="2326798"/>
              <a:ext cx="10529" cy="105285"/>
            </a:xfrm>
            <a:custGeom>
              <a:avLst/>
              <a:gdLst/>
              <a:ahLst/>
              <a:cxnLst/>
              <a:rect l="0" t="0" r="0" b="0"/>
              <a:pathLst>
                <a:path w="10529" h="105285">
                  <a:moveTo>
                    <a:pt x="0" y="0"/>
                  </a:moveTo>
                  <a:lnTo>
                    <a:pt x="0" y="58616"/>
                  </a:lnTo>
                  <a:lnTo>
                    <a:pt x="10528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748559" y="2210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55618" y="2200455"/>
              <a:ext cx="71927" cy="284271"/>
            </a:xfrm>
            <a:custGeom>
              <a:avLst/>
              <a:gdLst/>
              <a:ahLst/>
              <a:cxnLst/>
              <a:rect l="0" t="0" r="0" b="0"/>
              <a:pathLst>
                <a:path w="71927" h="284271">
                  <a:moveTo>
                    <a:pt x="71926" y="284270"/>
                  </a:moveTo>
                  <a:lnTo>
                    <a:pt x="53968" y="230395"/>
                  </a:lnTo>
                  <a:lnTo>
                    <a:pt x="32115" y="167178"/>
                  </a:lnTo>
                  <a:lnTo>
                    <a:pt x="14062" y="114868"/>
                  </a:lnTo>
                  <a:lnTo>
                    <a:pt x="2218" y="52735"/>
                  </a:lnTo>
                  <a:lnTo>
                    <a:pt x="0" y="26558"/>
                  </a:lnTo>
                  <a:lnTo>
                    <a:pt x="4089" y="17705"/>
                  </a:lnTo>
                  <a:lnTo>
                    <a:pt x="11493" y="11804"/>
                  </a:lnTo>
                  <a:lnTo>
                    <a:pt x="41152" y="3498"/>
                  </a:lnTo>
                  <a:lnTo>
                    <a:pt x="719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832787" y="235838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24380" y="2179399"/>
              <a:ext cx="82149" cy="294799"/>
            </a:xfrm>
            <a:custGeom>
              <a:avLst/>
              <a:gdLst/>
              <a:ahLst/>
              <a:cxnLst/>
              <a:rect l="0" t="0" r="0" b="0"/>
              <a:pathLst>
                <a:path w="82149" h="294799">
                  <a:moveTo>
                    <a:pt x="82148" y="294798"/>
                  </a:moveTo>
                  <a:lnTo>
                    <a:pt x="70970" y="283619"/>
                  </a:lnTo>
                  <a:lnTo>
                    <a:pt x="47304" y="221580"/>
                  </a:lnTo>
                  <a:lnTo>
                    <a:pt x="29539" y="160186"/>
                  </a:lnTo>
                  <a:lnTo>
                    <a:pt x="11963" y="104412"/>
                  </a:lnTo>
                  <a:lnTo>
                    <a:pt x="1040" y="51777"/>
                  </a:lnTo>
                  <a:lnTo>
                    <a:pt x="0" y="38027"/>
                  </a:lnTo>
                  <a:lnTo>
                    <a:pt x="2816" y="27691"/>
                  </a:lnTo>
                  <a:lnTo>
                    <a:pt x="8204" y="19630"/>
                  </a:lnTo>
                  <a:lnTo>
                    <a:pt x="15304" y="13087"/>
                  </a:lnTo>
                  <a:lnTo>
                    <a:pt x="35673" y="5816"/>
                  </a:lnTo>
                  <a:lnTo>
                    <a:pt x="716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022300" y="23478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5590"/>
                  </a:lnTo>
                  <a:lnTo>
                    <a:pt x="26972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90756" y="2266506"/>
              <a:ext cx="136872" cy="168848"/>
            </a:xfrm>
            <a:custGeom>
              <a:avLst/>
              <a:gdLst/>
              <a:ahLst/>
              <a:cxnLst/>
              <a:rect l="0" t="0" r="0" b="0"/>
              <a:pathLst>
                <a:path w="136872" h="168848">
                  <a:moveTo>
                    <a:pt x="0" y="70820"/>
                  </a:moveTo>
                  <a:lnTo>
                    <a:pt x="37478" y="79153"/>
                  </a:lnTo>
                  <a:lnTo>
                    <a:pt x="72326" y="77579"/>
                  </a:lnTo>
                  <a:lnTo>
                    <a:pt x="83312" y="75326"/>
                  </a:lnTo>
                  <a:lnTo>
                    <a:pt x="101759" y="60344"/>
                  </a:lnTo>
                  <a:lnTo>
                    <a:pt x="109953" y="49798"/>
                  </a:lnTo>
                  <a:lnTo>
                    <a:pt x="113077" y="40428"/>
                  </a:lnTo>
                  <a:lnTo>
                    <a:pt x="112819" y="31841"/>
                  </a:lnTo>
                  <a:lnTo>
                    <a:pt x="110307" y="23777"/>
                  </a:lnTo>
                  <a:lnTo>
                    <a:pt x="105124" y="17231"/>
                  </a:lnTo>
                  <a:lnTo>
                    <a:pt x="90005" y="6838"/>
                  </a:lnTo>
                  <a:lnTo>
                    <a:pt x="56174" y="0"/>
                  </a:lnTo>
                  <a:lnTo>
                    <a:pt x="36275" y="4639"/>
                  </a:lnTo>
                  <a:lnTo>
                    <a:pt x="27693" y="9152"/>
                  </a:lnTo>
                  <a:lnTo>
                    <a:pt x="15037" y="23525"/>
                  </a:lnTo>
                  <a:lnTo>
                    <a:pt x="6683" y="42781"/>
                  </a:lnTo>
                  <a:lnTo>
                    <a:pt x="2970" y="66937"/>
                  </a:lnTo>
                  <a:lnTo>
                    <a:pt x="7559" y="90151"/>
                  </a:lnTo>
                  <a:lnTo>
                    <a:pt x="23297" y="119832"/>
                  </a:lnTo>
                  <a:lnTo>
                    <a:pt x="49575" y="150821"/>
                  </a:lnTo>
                  <a:lnTo>
                    <a:pt x="75910" y="166794"/>
                  </a:lnTo>
                  <a:lnTo>
                    <a:pt x="95739" y="168847"/>
                  </a:lnTo>
                  <a:lnTo>
                    <a:pt x="136871" y="165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80269" y="2274155"/>
              <a:ext cx="73701" cy="176258"/>
            </a:xfrm>
            <a:custGeom>
              <a:avLst/>
              <a:gdLst/>
              <a:ahLst/>
              <a:cxnLst/>
              <a:rect l="0" t="0" r="0" b="0"/>
              <a:pathLst>
                <a:path w="73701" h="176258">
                  <a:moveTo>
                    <a:pt x="0" y="73699"/>
                  </a:moveTo>
                  <a:lnTo>
                    <a:pt x="19128" y="135957"/>
                  </a:lnTo>
                  <a:lnTo>
                    <a:pt x="49803" y="174893"/>
                  </a:lnTo>
                  <a:lnTo>
                    <a:pt x="53089" y="176257"/>
                  </a:lnTo>
                  <a:lnTo>
                    <a:pt x="54110" y="173656"/>
                  </a:lnTo>
                  <a:lnTo>
                    <a:pt x="53621" y="168413"/>
                  </a:lnTo>
                  <a:lnTo>
                    <a:pt x="23420" y="114885"/>
                  </a:lnTo>
                  <a:lnTo>
                    <a:pt x="8759" y="78364"/>
                  </a:lnTo>
                  <a:lnTo>
                    <a:pt x="8185" y="37907"/>
                  </a:lnTo>
                  <a:lnTo>
                    <a:pt x="12476" y="27611"/>
                  </a:lnTo>
                  <a:lnTo>
                    <a:pt x="26602" y="13051"/>
                  </a:lnTo>
                  <a:lnTo>
                    <a:pt x="44579" y="5801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11404" y="2289055"/>
              <a:ext cx="101338" cy="153557"/>
            </a:xfrm>
            <a:custGeom>
              <a:avLst/>
              <a:gdLst/>
              <a:ahLst/>
              <a:cxnLst/>
              <a:rect l="0" t="0" r="0" b="0"/>
              <a:pathLst>
                <a:path w="101338" h="153557">
                  <a:moveTo>
                    <a:pt x="5736" y="48271"/>
                  </a:moveTo>
                  <a:lnTo>
                    <a:pt x="22504" y="59449"/>
                  </a:lnTo>
                  <a:lnTo>
                    <a:pt x="40094" y="61818"/>
                  </a:lnTo>
                  <a:lnTo>
                    <a:pt x="79983" y="53807"/>
                  </a:lnTo>
                  <a:lnTo>
                    <a:pt x="87989" y="48452"/>
                  </a:lnTo>
                  <a:lnTo>
                    <a:pt x="100004" y="33144"/>
                  </a:lnTo>
                  <a:lnTo>
                    <a:pt x="101337" y="25318"/>
                  </a:lnTo>
                  <a:lnTo>
                    <a:pt x="99885" y="17761"/>
                  </a:lnTo>
                  <a:lnTo>
                    <a:pt x="96578" y="10384"/>
                  </a:lnTo>
                  <a:lnTo>
                    <a:pt x="89694" y="5465"/>
                  </a:lnTo>
                  <a:lnTo>
                    <a:pt x="69567" y="0"/>
                  </a:lnTo>
                  <a:lnTo>
                    <a:pt x="48142" y="3811"/>
                  </a:lnTo>
                  <a:lnTo>
                    <a:pt x="19471" y="19110"/>
                  </a:lnTo>
                  <a:lnTo>
                    <a:pt x="11383" y="25321"/>
                  </a:lnTo>
                  <a:lnTo>
                    <a:pt x="2396" y="44700"/>
                  </a:lnTo>
                  <a:lnTo>
                    <a:pt x="0" y="56419"/>
                  </a:lnTo>
                  <a:lnTo>
                    <a:pt x="3576" y="78798"/>
                  </a:lnTo>
                  <a:lnTo>
                    <a:pt x="18744" y="108009"/>
                  </a:lnTo>
                  <a:lnTo>
                    <a:pt x="41175" y="131482"/>
                  </a:lnTo>
                  <a:lnTo>
                    <a:pt x="58922" y="143745"/>
                  </a:lnTo>
                  <a:lnTo>
                    <a:pt x="89964" y="153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96124" y="2268974"/>
              <a:ext cx="151648" cy="173638"/>
            </a:xfrm>
            <a:custGeom>
              <a:avLst/>
              <a:gdLst/>
              <a:ahLst/>
              <a:cxnLst/>
              <a:rect l="0" t="0" r="0" b="0"/>
              <a:pathLst>
                <a:path w="151648" h="173638">
                  <a:moveTo>
                    <a:pt x="0" y="68352"/>
                  </a:moveTo>
                  <a:lnTo>
                    <a:pt x="3120" y="111044"/>
                  </a:lnTo>
                  <a:lnTo>
                    <a:pt x="15619" y="156166"/>
                  </a:lnTo>
                  <a:lnTo>
                    <a:pt x="13571" y="150664"/>
                  </a:lnTo>
                  <a:lnTo>
                    <a:pt x="7810" y="97374"/>
                  </a:lnTo>
                  <a:lnTo>
                    <a:pt x="1543" y="43279"/>
                  </a:lnTo>
                  <a:lnTo>
                    <a:pt x="6924" y="21724"/>
                  </a:lnTo>
                  <a:lnTo>
                    <a:pt x="11636" y="12700"/>
                  </a:lnTo>
                  <a:lnTo>
                    <a:pt x="20625" y="6684"/>
                  </a:lnTo>
                  <a:lnTo>
                    <a:pt x="46211" y="0"/>
                  </a:lnTo>
                  <a:lnTo>
                    <a:pt x="67722" y="3268"/>
                  </a:lnTo>
                  <a:lnTo>
                    <a:pt x="85080" y="13689"/>
                  </a:lnTo>
                  <a:lnTo>
                    <a:pt x="122483" y="53355"/>
                  </a:lnTo>
                  <a:lnTo>
                    <a:pt x="146429" y="109069"/>
                  </a:lnTo>
                  <a:lnTo>
                    <a:pt x="151647" y="130902"/>
                  </a:lnTo>
                  <a:lnTo>
                    <a:pt x="147399" y="173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96165" y="2010943"/>
              <a:ext cx="73701" cy="347441"/>
            </a:xfrm>
            <a:custGeom>
              <a:avLst/>
              <a:gdLst/>
              <a:ahLst/>
              <a:cxnLst/>
              <a:rect l="0" t="0" r="0" b="0"/>
              <a:pathLst>
                <a:path w="73701" h="347441">
                  <a:moveTo>
                    <a:pt x="0" y="0"/>
                  </a:moveTo>
                  <a:lnTo>
                    <a:pt x="3120" y="54144"/>
                  </a:lnTo>
                  <a:lnTo>
                    <a:pt x="14655" y="103502"/>
                  </a:lnTo>
                  <a:lnTo>
                    <a:pt x="24749" y="153109"/>
                  </a:lnTo>
                  <a:lnTo>
                    <a:pt x="35150" y="206672"/>
                  </a:lnTo>
                  <a:lnTo>
                    <a:pt x="49145" y="268768"/>
                  </a:lnTo>
                  <a:lnTo>
                    <a:pt x="63174" y="319855"/>
                  </a:lnTo>
                  <a:lnTo>
                    <a:pt x="73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22466" y="2158342"/>
              <a:ext cx="284270" cy="42114"/>
            </a:xfrm>
            <a:custGeom>
              <a:avLst/>
              <a:gdLst/>
              <a:ahLst/>
              <a:cxnLst/>
              <a:rect l="0" t="0" r="0" b="0"/>
              <a:pathLst>
                <a:path w="284270" h="42114">
                  <a:moveTo>
                    <a:pt x="284269" y="0"/>
                  </a:moveTo>
                  <a:lnTo>
                    <a:pt x="246792" y="8333"/>
                  </a:lnTo>
                  <a:lnTo>
                    <a:pt x="195368" y="15684"/>
                  </a:lnTo>
                  <a:lnTo>
                    <a:pt x="140150" y="27231"/>
                  </a:lnTo>
                  <a:lnTo>
                    <a:pt x="87302" y="33845"/>
                  </a:lnTo>
                  <a:lnTo>
                    <a:pt x="27094" y="41025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380476" y="2165563"/>
              <a:ext cx="679830" cy="287577"/>
            </a:xfrm>
            <a:custGeom>
              <a:avLst/>
              <a:gdLst/>
              <a:ahLst/>
              <a:cxnLst/>
              <a:rect l="0" t="0" r="0" b="0"/>
              <a:pathLst>
                <a:path w="679830" h="287577">
                  <a:moveTo>
                    <a:pt x="0" y="140178"/>
                  </a:moveTo>
                  <a:lnTo>
                    <a:pt x="48931" y="148511"/>
                  </a:lnTo>
                  <a:lnTo>
                    <a:pt x="108062" y="144683"/>
                  </a:lnTo>
                  <a:lnTo>
                    <a:pt x="156281" y="141513"/>
                  </a:lnTo>
                  <a:lnTo>
                    <a:pt x="216571" y="140441"/>
                  </a:lnTo>
                  <a:lnTo>
                    <a:pt x="273540" y="140230"/>
                  </a:lnTo>
                  <a:lnTo>
                    <a:pt x="335442" y="140188"/>
                  </a:lnTo>
                  <a:lnTo>
                    <a:pt x="394420" y="139010"/>
                  </a:lnTo>
                  <a:lnTo>
                    <a:pt x="457569" y="131113"/>
                  </a:lnTo>
                  <a:lnTo>
                    <a:pt x="512651" y="129938"/>
                  </a:lnTo>
                  <a:lnTo>
                    <a:pt x="568592" y="129706"/>
                  </a:lnTo>
                  <a:lnTo>
                    <a:pt x="624702" y="129660"/>
                  </a:lnTo>
                  <a:lnTo>
                    <a:pt x="666808" y="129652"/>
                  </a:lnTo>
                  <a:lnTo>
                    <a:pt x="673826" y="126142"/>
                  </a:lnTo>
                  <a:lnTo>
                    <a:pt x="676165" y="120292"/>
                  </a:lnTo>
                  <a:lnTo>
                    <a:pt x="675384" y="112882"/>
                  </a:lnTo>
                  <a:lnTo>
                    <a:pt x="668279" y="98411"/>
                  </a:lnTo>
                  <a:lnTo>
                    <a:pt x="615301" y="39886"/>
                  </a:lnTo>
                  <a:lnTo>
                    <a:pt x="587853" y="17785"/>
                  </a:lnTo>
                  <a:lnTo>
                    <a:pt x="546922" y="101"/>
                  </a:lnTo>
                  <a:lnTo>
                    <a:pt x="547109" y="0"/>
                  </a:lnTo>
                  <a:lnTo>
                    <a:pt x="550742" y="1102"/>
                  </a:lnTo>
                  <a:lnTo>
                    <a:pt x="606628" y="45883"/>
                  </a:lnTo>
                  <a:lnTo>
                    <a:pt x="665138" y="84456"/>
                  </a:lnTo>
                  <a:lnTo>
                    <a:pt x="675053" y="88992"/>
                  </a:lnTo>
                  <a:lnTo>
                    <a:pt x="679322" y="94355"/>
                  </a:lnTo>
                  <a:lnTo>
                    <a:pt x="679829" y="100271"/>
                  </a:lnTo>
                  <a:lnTo>
                    <a:pt x="662899" y="160157"/>
                  </a:lnTo>
                  <a:lnTo>
                    <a:pt x="638460" y="213735"/>
                  </a:lnTo>
                  <a:lnTo>
                    <a:pt x="608381" y="273526"/>
                  </a:lnTo>
                  <a:lnTo>
                    <a:pt x="600125" y="2875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91253" y="2243220"/>
              <a:ext cx="242157" cy="9879"/>
            </a:xfrm>
            <a:custGeom>
              <a:avLst/>
              <a:gdLst/>
              <a:ahLst/>
              <a:cxnLst/>
              <a:rect l="0" t="0" r="0" b="0"/>
              <a:pathLst>
                <a:path w="242157" h="9879">
                  <a:moveTo>
                    <a:pt x="242156" y="9878"/>
                  </a:moveTo>
                  <a:lnTo>
                    <a:pt x="214600" y="2642"/>
                  </a:lnTo>
                  <a:lnTo>
                    <a:pt x="155258" y="0"/>
                  </a:lnTo>
                  <a:lnTo>
                    <a:pt x="104494" y="2662"/>
                  </a:lnTo>
                  <a:lnTo>
                    <a:pt x="52408" y="7740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603592" y="2695295"/>
              <a:ext cx="272206" cy="323391"/>
            </a:xfrm>
            <a:custGeom>
              <a:avLst/>
              <a:gdLst/>
              <a:ahLst/>
              <a:cxnLst/>
              <a:rect l="0" t="0" r="0" b="0"/>
              <a:pathLst>
                <a:path w="272206" h="323391">
                  <a:moveTo>
                    <a:pt x="155496" y="0"/>
                  </a:moveTo>
                  <a:lnTo>
                    <a:pt x="106565" y="8333"/>
                  </a:lnTo>
                  <a:lnTo>
                    <a:pt x="78766" y="11893"/>
                  </a:lnTo>
                  <a:lnTo>
                    <a:pt x="28524" y="39708"/>
                  </a:lnTo>
                  <a:lnTo>
                    <a:pt x="2971" y="65578"/>
                  </a:lnTo>
                  <a:lnTo>
                    <a:pt x="0" y="74134"/>
                  </a:lnTo>
                  <a:lnTo>
                    <a:pt x="359" y="82178"/>
                  </a:lnTo>
                  <a:lnTo>
                    <a:pt x="2939" y="89880"/>
                  </a:lnTo>
                  <a:lnTo>
                    <a:pt x="15163" y="101558"/>
                  </a:lnTo>
                  <a:lnTo>
                    <a:pt x="68905" y="122342"/>
                  </a:lnTo>
                  <a:lnTo>
                    <a:pt x="123599" y="140315"/>
                  </a:lnTo>
                  <a:lnTo>
                    <a:pt x="187054" y="161431"/>
                  </a:lnTo>
                  <a:lnTo>
                    <a:pt x="236601" y="198770"/>
                  </a:lnTo>
                  <a:lnTo>
                    <a:pt x="267183" y="233455"/>
                  </a:lnTo>
                  <a:lnTo>
                    <a:pt x="272205" y="256616"/>
                  </a:lnTo>
                  <a:lnTo>
                    <a:pt x="271907" y="269343"/>
                  </a:lnTo>
                  <a:lnTo>
                    <a:pt x="268198" y="280168"/>
                  </a:lnTo>
                  <a:lnTo>
                    <a:pt x="254719" y="298434"/>
                  </a:lnTo>
                  <a:lnTo>
                    <a:pt x="227399" y="316282"/>
                  </a:lnTo>
                  <a:lnTo>
                    <a:pt x="185899" y="323390"/>
                  </a:lnTo>
                  <a:lnTo>
                    <a:pt x="127879" y="317387"/>
                  </a:lnTo>
                  <a:lnTo>
                    <a:pt x="80717" y="308055"/>
                  </a:lnTo>
                  <a:lnTo>
                    <a:pt x="6073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941365" y="2860224"/>
              <a:ext cx="228335" cy="193041"/>
            </a:xfrm>
            <a:custGeom>
              <a:avLst/>
              <a:gdLst/>
              <a:ahLst/>
              <a:cxnLst/>
              <a:rect l="0" t="0" r="0" b="0"/>
              <a:pathLst>
                <a:path w="228335" h="193041">
                  <a:moveTo>
                    <a:pt x="144106" y="45641"/>
                  </a:moveTo>
                  <a:lnTo>
                    <a:pt x="107020" y="10894"/>
                  </a:lnTo>
                  <a:lnTo>
                    <a:pt x="89019" y="1732"/>
                  </a:lnTo>
                  <a:lnTo>
                    <a:pt x="69320" y="0"/>
                  </a:lnTo>
                  <a:lnTo>
                    <a:pt x="48867" y="4299"/>
                  </a:lnTo>
                  <a:lnTo>
                    <a:pt x="28078" y="14009"/>
                  </a:lnTo>
                  <a:lnTo>
                    <a:pt x="13380" y="32362"/>
                  </a:lnTo>
                  <a:lnTo>
                    <a:pt x="4117" y="56117"/>
                  </a:lnTo>
                  <a:lnTo>
                    <a:pt x="0" y="82272"/>
                  </a:lnTo>
                  <a:lnTo>
                    <a:pt x="8861" y="123305"/>
                  </a:lnTo>
                  <a:lnTo>
                    <a:pt x="23166" y="144889"/>
                  </a:lnTo>
                  <a:lnTo>
                    <a:pt x="31894" y="153920"/>
                  </a:lnTo>
                  <a:lnTo>
                    <a:pt x="42392" y="158771"/>
                  </a:lnTo>
                  <a:lnTo>
                    <a:pt x="66535" y="161042"/>
                  </a:lnTo>
                  <a:lnTo>
                    <a:pt x="86624" y="155032"/>
                  </a:lnTo>
                  <a:lnTo>
                    <a:pt x="118584" y="132110"/>
                  </a:lnTo>
                  <a:lnTo>
                    <a:pt x="130033" y="112537"/>
                  </a:lnTo>
                  <a:lnTo>
                    <a:pt x="134724" y="100767"/>
                  </a:lnTo>
                  <a:lnTo>
                    <a:pt x="137851" y="97600"/>
                  </a:lnTo>
                  <a:lnTo>
                    <a:pt x="139936" y="100167"/>
                  </a:lnTo>
                  <a:lnTo>
                    <a:pt x="144592" y="114328"/>
                  </a:lnTo>
                  <a:lnTo>
                    <a:pt x="173171" y="162181"/>
                  </a:lnTo>
                  <a:lnTo>
                    <a:pt x="189779" y="176595"/>
                  </a:lnTo>
                  <a:lnTo>
                    <a:pt x="212621" y="188168"/>
                  </a:lnTo>
                  <a:lnTo>
                    <a:pt x="228334" y="193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22341" y="2862155"/>
              <a:ext cx="284271" cy="201638"/>
            </a:xfrm>
            <a:custGeom>
              <a:avLst/>
              <a:gdLst/>
              <a:ahLst/>
              <a:cxnLst/>
              <a:rect l="0" t="0" r="0" b="0"/>
              <a:pathLst>
                <a:path w="284271" h="201638">
                  <a:moveTo>
                    <a:pt x="1" y="96352"/>
                  </a:moveTo>
                  <a:lnTo>
                    <a:pt x="0" y="154969"/>
                  </a:lnTo>
                  <a:lnTo>
                    <a:pt x="1170" y="159997"/>
                  </a:lnTo>
                  <a:lnTo>
                    <a:pt x="3120" y="159839"/>
                  </a:lnTo>
                  <a:lnTo>
                    <a:pt x="5590" y="156224"/>
                  </a:lnTo>
                  <a:lnTo>
                    <a:pt x="5214" y="139729"/>
                  </a:lnTo>
                  <a:lnTo>
                    <a:pt x="1030" y="91013"/>
                  </a:lnTo>
                  <a:lnTo>
                    <a:pt x="5895" y="55776"/>
                  </a:lnTo>
                  <a:lnTo>
                    <a:pt x="20334" y="23109"/>
                  </a:lnTo>
                  <a:lnTo>
                    <a:pt x="27594" y="18277"/>
                  </a:lnTo>
                  <a:lnTo>
                    <a:pt x="35944" y="17396"/>
                  </a:lnTo>
                  <a:lnTo>
                    <a:pt x="45020" y="19148"/>
                  </a:lnTo>
                  <a:lnTo>
                    <a:pt x="61343" y="30454"/>
                  </a:lnTo>
                  <a:lnTo>
                    <a:pt x="75227" y="47177"/>
                  </a:lnTo>
                  <a:lnTo>
                    <a:pt x="101294" y="107185"/>
                  </a:lnTo>
                  <a:lnTo>
                    <a:pt x="108581" y="128073"/>
                  </a:lnTo>
                  <a:lnTo>
                    <a:pt x="112162" y="131538"/>
                  </a:lnTo>
                  <a:lnTo>
                    <a:pt x="115719" y="130337"/>
                  </a:lnTo>
                  <a:lnTo>
                    <a:pt x="119260" y="126028"/>
                  </a:lnTo>
                  <a:lnTo>
                    <a:pt x="124244" y="97606"/>
                  </a:lnTo>
                  <a:lnTo>
                    <a:pt x="129186" y="35541"/>
                  </a:lnTo>
                  <a:lnTo>
                    <a:pt x="131748" y="24226"/>
                  </a:lnTo>
                  <a:lnTo>
                    <a:pt x="136965" y="15513"/>
                  </a:lnTo>
                  <a:lnTo>
                    <a:pt x="152121" y="2712"/>
                  </a:lnTo>
                  <a:lnTo>
                    <a:pt x="161076" y="0"/>
                  </a:lnTo>
                  <a:lnTo>
                    <a:pt x="180384" y="107"/>
                  </a:lnTo>
                  <a:lnTo>
                    <a:pt x="197544" y="10293"/>
                  </a:lnTo>
                  <a:lnTo>
                    <a:pt x="227625" y="45428"/>
                  </a:lnTo>
                  <a:lnTo>
                    <a:pt x="255534" y="107032"/>
                  </a:lnTo>
                  <a:lnTo>
                    <a:pt x="273655" y="167877"/>
                  </a:lnTo>
                  <a:lnTo>
                    <a:pt x="284270" y="201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69782" y="2852959"/>
              <a:ext cx="147423" cy="193925"/>
            </a:xfrm>
            <a:custGeom>
              <a:avLst/>
              <a:gdLst/>
              <a:ahLst/>
              <a:cxnLst/>
              <a:rect l="0" t="0" r="0" b="0"/>
              <a:pathLst>
                <a:path w="147423" h="193925">
                  <a:moveTo>
                    <a:pt x="0" y="126605"/>
                  </a:moveTo>
                  <a:lnTo>
                    <a:pt x="11179" y="115427"/>
                  </a:lnTo>
                  <a:lnTo>
                    <a:pt x="29145" y="109939"/>
                  </a:lnTo>
                  <a:lnTo>
                    <a:pt x="65568" y="100610"/>
                  </a:lnTo>
                  <a:lnTo>
                    <a:pt x="124102" y="75869"/>
                  </a:lnTo>
                  <a:lnTo>
                    <a:pt x="141334" y="59602"/>
                  </a:lnTo>
                  <a:lnTo>
                    <a:pt x="145696" y="50351"/>
                  </a:lnTo>
                  <a:lnTo>
                    <a:pt x="147422" y="30713"/>
                  </a:lnTo>
                  <a:lnTo>
                    <a:pt x="141171" y="13407"/>
                  </a:lnTo>
                  <a:lnTo>
                    <a:pt x="136228" y="5516"/>
                  </a:lnTo>
                  <a:lnTo>
                    <a:pt x="129423" y="1426"/>
                  </a:lnTo>
                  <a:lnTo>
                    <a:pt x="112503" y="0"/>
                  </a:lnTo>
                  <a:lnTo>
                    <a:pt x="83247" y="5775"/>
                  </a:lnTo>
                  <a:lnTo>
                    <a:pt x="57941" y="20484"/>
                  </a:lnTo>
                  <a:lnTo>
                    <a:pt x="35625" y="45249"/>
                  </a:lnTo>
                  <a:lnTo>
                    <a:pt x="19784" y="74814"/>
                  </a:lnTo>
                  <a:lnTo>
                    <a:pt x="17762" y="95398"/>
                  </a:lnTo>
                  <a:lnTo>
                    <a:pt x="21932" y="116245"/>
                  </a:lnTo>
                  <a:lnTo>
                    <a:pt x="31584" y="137209"/>
                  </a:lnTo>
                  <a:lnTo>
                    <a:pt x="55762" y="163152"/>
                  </a:lnTo>
                  <a:lnTo>
                    <a:pt x="95373" y="184474"/>
                  </a:lnTo>
                  <a:lnTo>
                    <a:pt x="124185" y="193924"/>
                  </a:lnTo>
                  <a:lnTo>
                    <a:pt x="147399" y="189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75150" y="2697638"/>
              <a:ext cx="946322" cy="271399"/>
            </a:xfrm>
            <a:custGeom>
              <a:avLst/>
              <a:gdLst/>
              <a:ahLst/>
              <a:cxnLst/>
              <a:rect l="0" t="0" r="0" b="0"/>
              <a:pathLst>
                <a:path w="946322" h="271399">
                  <a:moveTo>
                    <a:pt x="0" y="187170"/>
                  </a:moveTo>
                  <a:lnTo>
                    <a:pt x="58617" y="196235"/>
                  </a:lnTo>
                  <a:lnTo>
                    <a:pt x="112791" y="203475"/>
                  </a:lnTo>
                  <a:lnTo>
                    <a:pt x="168552" y="199186"/>
                  </a:lnTo>
                  <a:lnTo>
                    <a:pt x="224626" y="192403"/>
                  </a:lnTo>
                  <a:lnTo>
                    <a:pt x="277906" y="188720"/>
                  </a:lnTo>
                  <a:lnTo>
                    <a:pt x="340811" y="186306"/>
                  </a:lnTo>
                  <a:lnTo>
                    <a:pt x="394483" y="178897"/>
                  </a:lnTo>
                  <a:lnTo>
                    <a:pt x="455129" y="171498"/>
                  </a:lnTo>
                  <a:lnTo>
                    <a:pt x="510999" y="166007"/>
                  </a:lnTo>
                  <a:lnTo>
                    <a:pt x="573483" y="157188"/>
                  </a:lnTo>
                  <a:lnTo>
                    <a:pt x="635720" y="148666"/>
                  </a:lnTo>
                  <a:lnTo>
                    <a:pt x="694286" y="145769"/>
                  </a:lnTo>
                  <a:lnTo>
                    <a:pt x="750915" y="139608"/>
                  </a:lnTo>
                  <a:lnTo>
                    <a:pt x="807161" y="135531"/>
                  </a:lnTo>
                  <a:lnTo>
                    <a:pt x="863332" y="134726"/>
                  </a:lnTo>
                  <a:lnTo>
                    <a:pt x="913899" y="128977"/>
                  </a:lnTo>
                  <a:lnTo>
                    <a:pt x="920441" y="123808"/>
                  </a:lnTo>
                  <a:lnTo>
                    <a:pt x="923633" y="116853"/>
                  </a:lnTo>
                  <a:lnTo>
                    <a:pt x="924591" y="108706"/>
                  </a:lnTo>
                  <a:lnTo>
                    <a:pt x="919417" y="93416"/>
                  </a:lnTo>
                  <a:lnTo>
                    <a:pt x="908148" y="78821"/>
                  </a:lnTo>
                  <a:lnTo>
                    <a:pt x="852121" y="36300"/>
                  </a:lnTo>
                  <a:lnTo>
                    <a:pt x="800076" y="1172"/>
                  </a:lnTo>
                  <a:lnTo>
                    <a:pt x="795426" y="0"/>
                  </a:lnTo>
                  <a:lnTo>
                    <a:pt x="794667" y="2728"/>
                  </a:lnTo>
                  <a:lnTo>
                    <a:pt x="800061" y="13949"/>
                  </a:lnTo>
                  <a:lnTo>
                    <a:pt x="857668" y="74925"/>
                  </a:lnTo>
                  <a:lnTo>
                    <a:pt x="916406" y="115815"/>
                  </a:lnTo>
                  <a:lnTo>
                    <a:pt x="937226" y="125431"/>
                  </a:lnTo>
                  <a:lnTo>
                    <a:pt x="943012" y="133142"/>
                  </a:lnTo>
                  <a:lnTo>
                    <a:pt x="946321" y="154189"/>
                  </a:lnTo>
                  <a:lnTo>
                    <a:pt x="940773" y="172902"/>
                  </a:lnTo>
                  <a:lnTo>
                    <a:pt x="898034" y="234621"/>
                  </a:lnTo>
                  <a:lnTo>
                    <a:pt x="852808" y="271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675482" y="2726880"/>
              <a:ext cx="21057" cy="242157"/>
            </a:xfrm>
            <a:custGeom>
              <a:avLst/>
              <a:gdLst/>
              <a:ahLst/>
              <a:cxnLst/>
              <a:rect l="0" t="0" r="0" b="0"/>
              <a:pathLst>
                <a:path w="21057" h="242157">
                  <a:moveTo>
                    <a:pt x="0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8333" y="154756"/>
                  </a:lnTo>
                  <a:lnTo>
                    <a:pt x="17474" y="216955"/>
                  </a:lnTo>
                  <a:lnTo>
                    <a:pt x="2105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38611" y="2863751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31585"/>
                  </a:moveTo>
                  <a:lnTo>
                    <a:pt x="271339" y="13627"/>
                  </a:lnTo>
                  <a:lnTo>
                    <a:pt x="219931" y="3038"/>
                  </a:lnTo>
                  <a:lnTo>
                    <a:pt x="159127" y="600"/>
                  </a:lnTo>
                  <a:lnTo>
                    <a:pt x="98026" y="118"/>
                  </a:lnTo>
                  <a:lnTo>
                    <a:pt x="37084" y="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004545" y="2990093"/>
            <a:ext cx="2697298" cy="513313"/>
            <a:chOff x="2004545" y="2990093"/>
            <a:chExt cx="2697298" cy="513313"/>
          </a:xfrm>
        </p:grpSpPr>
        <p:sp>
          <p:nvSpPr>
            <p:cNvPr id="85" name="Freeform 84"/>
            <p:cNvSpPr/>
            <p:nvPr/>
          </p:nvSpPr>
          <p:spPr>
            <a:xfrm>
              <a:off x="2004545" y="2990093"/>
              <a:ext cx="335929" cy="385774"/>
            </a:xfrm>
            <a:custGeom>
              <a:avLst/>
              <a:gdLst/>
              <a:ahLst/>
              <a:cxnLst/>
              <a:rect l="0" t="0" r="0" b="0"/>
              <a:pathLst>
                <a:path w="335929" h="385774">
                  <a:moveTo>
                    <a:pt x="101154" y="0"/>
                  </a:moveTo>
                  <a:lnTo>
                    <a:pt x="51656" y="55087"/>
                  </a:lnTo>
                  <a:lnTo>
                    <a:pt x="30856" y="79363"/>
                  </a:lnTo>
                  <a:lnTo>
                    <a:pt x="4286" y="95785"/>
                  </a:lnTo>
                  <a:lnTo>
                    <a:pt x="310" y="95442"/>
                  </a:lnTo>
                  <a:lnTo>
                    <a:pt x="0" y="91704"/>
                  </a:lnTo>
                  <a:lnTo>
                    <a:pt x="16312" y="60488"/>
                  </a:lnTo>
                  <a:lnTo>
                    <a:pt x="35332" y="36380"/>
                  </a:lnTo>
                  <a:lnTo>
                    <a:pt x="61374" y="20008"/>
                  </a:lnTo>
                  <a:lnTo>
                    <a:pt x="96906" y="13337"/>
                  </a:lnTo>
                  <a:lnTo>
                    <a:pt x="131481" y="16950"/>
                  </a:lnTo>
                  <a:lnTo>
                    <a:pt x="150118" y="25470"/>
                  </a:lnTo>
                  <a:lnTo>
                    <a:pt x="194473" y="57903"/>
                  </a:lnTo>
                  <a:lnTo>
                    <a:pt x="206190" y="76037"/>
                  </a:lnTo>
                  <a:lnTo>
                    <a:pt x="209058" y="95796"/>
                  </a:lnTo>
                  <a:lnTo>
                    <a:pt x="205263" y="116275"/>
                  </a:lnTo>
                  <a:lnTo>
                    <a:pt x="195778" y="137076"/>
                  </a:lnTo>
                  <a:lnTo>
                    <a:pt x="180644" y="151779"/>
                  </a:lnTo>
                  <a:lnTo>
                    <a:pt x="171695" y="157338"/>
                  </a:lnTo>
                  <a:lnTo>
                    <a:pt x="169238" y="159874"/>
                  </a:lnTo>
                  <a:lnTo>
                    <a:pt x="171110" y="160395"/>
                  </a:lnTo>
                  <a:lnTo>
                    <a:pt x="204920" y="158415"/>
                  </a:lnTo>
                  <a:lnTo>
                    <a:pt x="237574" y="163661"/>
                  </a:lnTo>
                  <a:lnTo>
                    <a:pt x="292091" y="197343"/>
                  </a:lnTo>
                  <a:lnTo>
                    <a:pt x="317085" y="217829"/>
                  </a:lnTo>
                  <a:lnTo>
                    <a:pt x="333720" y="249896"/>
                  </a:lnTo>
                  <a:lnTo>
                    <a:pt x="335928" y="272502"/>
                  </a:lnTo>
                  <a:lnTo>
                    <a:pt x="327813" y="315610"/>
                  </a:lnTo>
                  <a:lnTo>
                    <a:pt x="315365" y="333683"/>
                  </a:lnTo>
                  <a:lnTo>
                    <a:pt x="298134" y="348345"/>
                  </a:lnTo>
                  <a:lnTo>
                    <a:pt x="242561" y="376791"/>
                  </a:lnTo>
                  <a:lnTo>
                    <a:pt x="202194" y="385773"/>
                  </a:lnTo>
                  <a:lnTo>
                    <a:pt x="155009" y="382844"/>
                  </a:lnTo>
                  <a:lnTo>
                    <a:pt x="101530" y="362862"/>
                  </a:lnTo>
                  <a:lnTo>
                    <a:pt x="9062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68825" y="3045416"/>
              <a:ext cx="371112" cy="416494"/>
            </a:xfrm>
            <a:custGeom>
              <a:avLst/>
              <a:gdLst/>
              <a:ahLst/>
              <a:cxnLst/>
              <a:rect l="0" t="0" r="0" b="0"/>
              <a:pathLst>
                <a:path w="371112" h="416494">
                  <a:moveTo>
                    <a:pt x="110781" y="7848"/>
                  </a:moveTo>
                  <a:lnTo>
                    <a:pt x="52002" y="60388"/>
                  </a:lnTo>
                  <a:lnTo>
                    <a:pt x="11953" y="88546"/>
                  </a:lnTo>
                  <a:lnTo>
                    <a:pt x="6291" y="88553"/>
                  </a:lnTo>
                  <a:lnTo>
                    <a:pt x="2516" y="83878"/>
                  </a:lnTo>
                  <a:lnTo>
                    <a:pt x="0" y="76082"/>
                  </a:lnTo>
                  <a:lnTo>
                    <a:pt x="1832" y="68545"/>
                  </a:lnTo>
                  <a:lnTo>
                    <a:pt x="33783" y="32551"/>
                  </a:lnTo>
                  <a:lnTo>
                    <a:pt x="60281" y="16987"/>
                  </a:lnTo>
                  <a:lnTo>
                    <a:pt x="109081" y="2418"/>
                  </a:lnTo>
                  <a:lnTo>
                    <a:pt x="148752" y="0"/>
                  </a:lnTo>
                  <a:lnTo>
                    <a:pt x="183253" y="7342"/>
                  </a:lnTo>
                  <a:lnTo>
                    <a:pt x="223232" y="30192"/>
                  </a:lnTo>
                  <a:lnTo>
                    <a:pt x="237968" y="44684"/>
                  </a:lnTo>
                  <a:lnTo>
                    <a:pt x="248417" y="62824"/>
                  </a:lnTo>
                  <a:lnTo>
                    <a:pt x="250721" y="85704"/>
                  </a:lnTo>
                  <a:lnTo>
                    <a:pt x="246676" y="110301"/>
                  </a:lnTo>
                  <a:lnTo>
                    <a:pt x="237079" y="132931"/>
                  </a:lnTo>
                  <a:lnTo>
                    <a:pt x="212933" y="159813"/>
                  </a:lnTo>
                  <a:lnTo>
                    <a:pt x="173333" y="181452"/>
                  </a:lnTo>
                  <a:lnTo>
                    <a:pt x="149202" y="190957"/>
                  </a:lnTo>
                  <a:lnTo>
                    <a:pt x="183214" y="187607"/>
                  </a:lnTo>
                  <a:lnTo>
                    <a:pt x="245289" y="198387"/>
                  </a:lnTo>
                  <a:lnTo>
                    <a:pt x="278537" y="211313"/>
                  </a:lnTo>
                  <a:lnTo>
                    <a:pt x="339227" y="250304"/>
                  </a:lnTo>
                  <a:lnTo>
                    <a:pt x="353862" y="265345"/>
                  </a:lnTo>
                  <a:lnTo>
                    <a:pt x="364266" y="283728"/>
                  </a:lnTo>
                  <a:lnTo>
                    <a:pt x="371111" y="324987"/>
                  </a:lnTo>
                  <a:lnTo>
                    <a:pt x="366473" y="351179"/>
                  </a:lnTo>
                  <a:lnTo>
                    <a:pt x="355443" y="373349"/>
                  </a:lnTo>
                  <a:lnTo>
                    <a:pt x="338843" y="391001"/>
                  </a:lnTo>
                  <a:lnTo>
                    <a:pt x="304177" y="408504"/>
                  </a:lnTo>
                  <a:lnTo>
                    <a:pt x="250541" y="416493"/>
                  </a:lnTo>
                  <a:lnTo>
                    <a:pt x="194887" y="414951"/>
                  </a:lnTo>
                  <a:lnTo>
                    <a:pt x="138833" y="409318"/>
                  </a:lnTo>
                  <a:lnTo>
                    <a:pt x="110781" y="40793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811316" y="3126963"/>
              <a:ext cx="157928" cy="52644"/>
            </a:xfrm>
            <a:custGeom>
              <a:avLst/>
              <a:gdLst/>
              <a:ahLst/>
              <a:cxnLst/>
              <a:rect l="0" t="0" r="0" b="0"/>
              <a:pathLst>
                <a:path w="157928" h="52644">
                  <a:moveTo>
                    <a:pt x="157927" y="0"/>
                  </a:moveTo>
                  <a:lnTo>
                    <a:pt x="104052" y="17958"/>
                  </a:lnTo>
                  <a:lnTo>
                    <a:pt x="42006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00787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821844" y="3284891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72168" y="0"/>
                  </a:lnTo>
                  <a:lnTo>
                    <a:pt x="113037" y="5589"/>
                  </a:lnTo>
                  <a:lnTo>
                    <a:pt x="57467" y="17958"/>
                  </a:lnTo>
                  <a:lnTo>
                    <a:pt x="17721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66191" y="3084849"/>
              <a:ext cx="435652" cy="418557"/>
            </a:xfrm>
            <a:custGeom>
              <a:avLst/>
              <a:gdLst/>
              <a:ahLst/>
              <a:cxnLst/>
              <a:rect l="0" t="0" r="0" b="0"/>
              <a:pathLst>
                <a:path w="435652" h="418557">
                  <a:moveTo>
                    <a:pt x="155778" y="10529"/>
                  </a:moveTo>
                  <a:lnTo>
                    <a:pt x="113086" y="13648"/>
                  </a:lnTo>
                  <a:lnTo>
                    <a:pt x="81907" y="25101"/>
                  </a:lnTo>
                  <a:lnTo>
                    <a:pt x="62115" y="38062"/>
                  </a:lnTo>
                  <a:lnTo>
                    <a:pt x="45519" y="55521"/>
                  </a:lnTo>
                  <a:lnTo>
                    <a:pt x="20101" y="113997"/>
                  </a:lnTo>
                  <a:lnTo>
                    <a:pt x="2687" y="176623"/>
                  </a:lnTo>
                  <a:lnTo>
                    <a:pt x="0" y="204061"/>
                  </a:lnTo>
                  <a:lnTo>
                    <a:pt x="9665" y="245816"/>
                  </a:lnTo>
                  <a:lnTo>
                    <a:pt x="33893" y="299507"/>
                  </a:lnTo>
                  <a:lnTo>
                    <a:pt x="73754" y="353881"/>
                  </a:lnTo>
                  <a:lnTo>
                    <a:pt x="93587" y="370970"/>
                  </a:lnTo>
                  <a:lnTo>
                    <a:pt x="152614" y="395513"/>
                  </a:lnTo>
                  <a:lnTo>
                    <a:pt x="213592" y="413982"/>
                  </a:lnTo>
                  <a:lnTo>
                    <a:pt x="268410" y="418556"/>
                  </a:lnTo>
                  <a:lnTo>
                    <a:pt x="310293" y="411146"/>
                  </a:lnTo>
                  <a:lnTo>
                    <a:pt x="363247" y="388274"/>
                  </a:lnTo>
                  <a:lnTo>
                    <a:pt x="384857" y="372608"/>
                  </a:lnTo>
                  <a:lnTo>
                    <a:pt x="425211" y="311038"/>
                  </a:lnTo>
                  <a:lnTo>
                    <a:pt x="435651" y="269845"/>
                  </a:lnTo>
                  <a:lnTo>
                    <a:pt x="430773" y="214003"/>
                  </a:lnTo>
                  <a:lnTo>
                    <a:pt x="415425" y="161032"/>
                  </a:lnTo>
                  <a:lnTo>
                    <a:pt x="377360" y="98459"/>
                  </a:lnTo>
                  <a:lnTo>
                    <a:pt x="358042" y="64268"/>
                  </a:lnTo>
                  <a:lnTo>
                    <a:pt x="324242" y="33081"/>
                  </a:lnTo>
                  <a:lnTo>
                    <a:pt x="284592" y="10842"/>
                  </a:lnTo>
                  <a:lnTo>
                    <a:pt x="232392" y="2142"/>
                  </a:lnTo>
                  <a:lnTo>
                    <a:pt x="197891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585249" y="526424"/>
            <a:ext cx="4243789" cy="5010347"/>
            <a:chOff x="585249" y="526424"/>
            <a:chExt cx="4243789" cy="5010347"/>
          </a:xfrm>
        </p:grpSpPr>
        <p:sp>
          <p:nvSpPr>
            <p:cNvPr id="92" name="Freeform 91"/>
            <p:cNvSpPr/>
            <p:nvPr/>
          </p:nvSpPr>
          <p:spPr>
            <a:xfrm>
              <a:off x="759085" y="526424"/>
              <a:ext cx="578035" cy="2158343"/>
            </a:xfrm>
            <a:custGeom>
              <a:avLst/>
              <a:gdLst/>
              <a:ahLst/>
              <a:cxnLst/>
              <a:rect l="0" t="0" r="0" b="0"/>
              <a:pathLst>
                <a:path w="578035" h="2158343">
                  <a:moveTo>
                    <a:pt x="209536" y="0"/>
                  </a:moveTo>
                  <a:lnTo>
                    <a:pt x="150919" y="0"/>
                  </a:lnTo>
                  <a:lnTo>
                    <a:pt x="96745" y="0"/>
                  </a:lnTo>
                  <a:lnTo>
                    <a:pt x="44104" y="3120"/>
                  </a:lnTo>
                  <a:lnTo>
                    <a:pt x="32567" y="5590"/>
                  </a:lnTo>
                  <a:lnTo>
                    <a:pt x="23707" y="10746"/>
                  </a:lnTo>
                  <a:lnTo>
                    <a:pt x="10742" y="25833"/>
                  </a:lnTo>
                  <a:lnTo>
                    <a:pt x="4200" y="47356"/>
                  </a:lnTo>
                  <a:lnTo>
                    <a:pt x="0" y="104891"/>
                  </a:lnTo>
                  <a:lnTo>
                    <a:pt x="13642" y="164176"/>
                  </a:lnTo>
                  <a:lnTo>
                    <a:pt x="25002" y="224066"/>
                  </a:lnTo>
                  <a:lnTo>
                    <a:pt x="37904" y="286286"/>
                  </a:lnTo>
                  <a:lnTo>
                    <a:pt x="45729" y="335040"/>
                  </a:lnTo>
                  <a:lnTo>
                    <a:pt x="58853" y="394341"/>
                  </a:lnTo>
                  <a:lnTo>
                    <a:pt x="69591" y="447302"/>
                  </a:lnTo>
                  <a:lnTo>
                    <a:pt x="77648" y="507806"/>
                  </a:lnTo>
                  <a:lnTo>
                    <a:pt x="89334" y="558752"/>
                  </a:lnTo>
                  <a:lnTo>
                    <a:pt x="93592" y="605934"/>
                  </a:lnTo>
                  <a:lnTo>
                    <a:pt x="101743" y="656958"/>
                  </a:lnTo>
                  <a:lnTo>
                    <a:pt x="111567" y="710291"/>
                  </a:lnTo>
                  <a:lnTo>
                    <a:pt x="120717" y="768857"/>
                  </a:lnTo>
                  <a:lnTo>
                    <a:pt x="125118" y="821435"/>
                  </a:lnTo>
                  <a:lnTo>
                    <a:pt x="133373" y="878067"/>
                  </a:lnTo>
                  <a:lnTo>
                    <a:pt x="140939" y="933707"/>
                  </a:lnTo>
                  <a:lnTo>
                    <a:pt x="152529" y="996474"/>
                  </a:lnTo>
                  <a:lnTo>
                    <a:pt x="156770" y="1053693"/>
                  </a:lnTo>
                  <a:lnTo>
                    <a:pt x="164916" y="1105872"/>
                  </a:lnTo>
                  <a:lnTo>
                    <a:pt x="175029" y="1165489"/>
                  </a:lnTo>
                  <a:lnTo>
                    <a:pt x="180205" y="1220366"/>
                  </a:lnTo>
                  <a:lnTo>
                    <a:pt x="189147" y="1273670"/>
                  </a:lnTo>
                  <a:lnTo>
                    <a:pt x="196086" y="1323389"/>
                  </a:lnTo>
                  <a:lnTo>
                    <a:pt x="198142" y="1370876"/>
                  </a:lnTo>
                  <a:lnTo>
                    <a:pt x="201871" y="1421991"/>
                  </a:lnTo>
                  <a:lnTo>
                    <a:pt x="204145" y="1467941"/>
                  </a:lnTo>
                  <a:lnTo>
                    <a:pt x="202461" y="1492359"/>
                  </a:lnTo>
                  <a:lnTo>
                    <a:pt x="207792" y="1542869"/>
                  </a:lnTo>
                  <a:lnTo>
                    <a:pt x="211101" y="1573623"/>
                  </a:lnTo>
                  <a:lnTo>
                    <a:pt x="226050" y="1631494"/>
                  </a:lnTo>
                  <a:lnTo>
                    <a:pt x="229696" y="1687986"/>
                  </a:lnTo>
                  <a:lnTo>
                    <a:pt x="230416" y="1744205"/>
                  </a:lnTo>
                  <a:lnTo>
                    <a:pt x="233678" y="1800370"/>
                  </a:lnTo>
                  <a:lnTo>
                    <a:pt x="239651" y="1856525"/>
                  </a:lnTo>
                  <a:lnTo>
                    <a:pt x="249261" y="1918382"/>
                  </a:lnTo>
                  <a:lnTo>
                    <a:pt x="251178" y="1972773"/>
                  </a:lnTo>
                  <a:lnTo>
                    <a:pt x="257680" y="1994369"/>
                  </a:lnTo>
                  <a:lnTo>
                    <a:pt x="285960" y="2050331"/>
                  </a:lnTo>
                  <a:lnTo>
                    <a:pt x="299655" y="2064714"/>
                  </a:lnTo>
                  <a:lnTo>
                    <a:pt x="357452" y="2091145"/>
                  </a:lnTo>
                  <a:lnTo>
                    <a:pt x="415235" y="2109141"/>
                  </a:lnTo>
                  <a:lnTo>
                    <a:pt x="475227" y="2126748"/>
                  </a:lnTo>
                  <a:lnTo>
                    <a:pt x="529390" y="2140793"/>
                  </a:lnTo>
                  <a:lnTo>
                    <a:pt x="578034" y="2158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5249" y="1684559"/>
              <a:ext cx="681718" cy="2442297"/>
            </a:xfrm>
            <a:custGeom>
              <a:avLst/>
              <a:gdLst/>
              <a:ahLst/>
              <a:cxnLst/>
              <a:rect l="0" t="0" r="0" b="0"/>
              <a:pathLst>
                <a:path w="681718" h="2442297">
                  <a:moveTo>
                    <a:pt x="341258" y="0"/>
                  </a:moveTo>
                  <a:lnTo>
                    <a:pt x="281665" y="49498"/>
                  </a:lnTo>
                  <a:lnTo>
                    <a:pt x="222915" y="107840"/>
                  </a:lnTo>
                  <a:lnTo>
                    <a:pt x="194053" y="142921"/>
                  </a:lnTo>
                  <a:lnTo>
                    <a:pt x="165822" y="194218"/>
                  </a:lnTo>
                  <a:lnTo>
                    <a:pt x="146120" y="248241"/>
                  </a:lnTo>
                  <a:lnTo>
                    <a:pt x="127362" y="310331"/>
                  </a:lnTo>
                  <a:lnTo>
                    <a:pt x="105941" y="364114"/>
                  </a:lnTo>
                  <a:lnTo>
                    <a:pt x="86112" y="415985"/>
                  </a:lnTo>
                  <a:lnTo>
                    <a:pt x="69907" y="464846"/>
                  </a:lnTo>
                  <a:lnTo>
                    <a:pt x="57697" y="519488"/>
                  </a:lnTo>
                  <a:lnTo>
                    <a:pt x="46670" y="577012"/>
                  </a:lnTo>
                  <a:lnTo>
                    <a:pt x="32464" y="637673"/>
                  </a:lnTo>
                  <a:lnTo>
                    <a:pt x="25628" y="697922"/>
                  </a:lnTo>
                  <a:lnTo>
                    <a:pt x="14226" y="752283"/>
                  </a:lnTo>
                  <a:lnTo>
                    <a:pt x="709" y="807475"/>
                  </a:lnTo>
                  <a:lnTo>
                    <a:pt x="0" y="830321"/>
                  </a:lnTo>
                  <a:lnTo>
                    <a:pt x="3488" y="890350"/>
                  </a:lnTo>
                  <a:lnTo>
                    <a:pt x="4092" y="949330"/>
                  </a:lnTo>
                  <a:lnTo>
                    <a:pt x="4271" y="1011259"/>
                  </a:lnTo>
                  <a:lnTo>
                    <a:pt x="4324" y="1074062"/>
                  </a:lnTo>
                  <a:lnTo>
                    <a:pt x="9929" y="1131535"/>
                  </a:lnTo>
                  <a:lnTo>
                    <a:pt x="18999" y="1185608"/>
                  </a:lnTo>
                  <a:lnTo>
                    <a:pt x="23506" y="1238675"/>
                  </a:lnTo>
                  <a:lnTo>
                    <a:pt x="33434" y="1292197"/>
                  </a:lnTo>
                  <a:lnTo>
                    <a:pt x="46660" y="1342804"/>
                  </a:lnTo>
                  <a:lnTo>
                    <a:pt x="66127" y="1402843"/>
                  </a:lnTo>
                  <a:lnTo>
                    <a:pt x="85267" y="1459763"/>
                  </a:lnTo>
                  <a:lnTo>
                    <a:pt x="107245" y="1516066"/>
                  </a:lnTo>
                  <a:lnTo>
                    <a:pt x="128787" y="1572249"/>
                  </a:lnTo>
                  <a:lnTo>
                    <a:pt x="154152" y="1634111"/>
                  </a:lnTo>
                  <a:lnTo>
                    <a:pt x="185987" y="1693991"/>
                  </a:lnTo>
                  <a:lnTo>
                    <a:pt x="206646" y="1733866"/>
                  </a:lnTo>
                  <a:lnTo>
                    <a:pt x="246700" y="1790476"/>
                  </a:lnTo>
                  <a:lnTo>
                    <a:pt x="282793" y="1850976"/>
                  </a:lnTo>
                  <a:lnTo>
                    <a:pt x="325760" y="1914301"/>
                  </a:lnTo>
                  <a:lnTo>
                    <a:pt x="365243" y="1976914"/>
                  </a:lnTo>
                  <a:lnTo>
                    <a:pt x="414174" y="2031678"/>
                  </a:lnTo>
                  <a:lnTo>
                    <a:pt x="452997" y="2084600"/>
                  </a:lnTo>
                  <a:lnTo>
                    <a:pt x="488583" y="2145613"/>
                  </a:lnTo>
                  <a:lnTo>
                    <a:pt x="522573" y="2200167"/>
                  </a:lnTo>
                  <a:lnTo>
                    <a:pt x="556313" y="2262432"/>
                  </a:lnTo>
                  <a:lnTo>
                    <a:pt x="601408" y="2319114"/>
                  </a:lnTo>
                  <a:lnTo>
                    <a:pt x="617211" y="2345578"/>
                  </a:lnTo>
                  <a:lnTo>
                    <a:pt x="664262" y="2396855"/>
                  </a:lnTo>
                  <a:lnTo>
                    <a:pt x="667728" y="2396899"/>
                  </a:lnTo>
                  <a:lnTo>
                    <a:pt x="668869" y="2392249"/>
                  </a:lnTo>
                  <a:lnTo>
                    <a:pt x="659398" y="2338364"/>
                  </a:lnTo>
                  <a:lnTo>
                    <a:pt x="649462" y="2284196"/>
                  </a:lnTo>
                  <a:lnTo>
                    <a:pt x="638558" y="2222835"/>
                  </a:lnTo>
                  <a:lnTo>
                    <a:pt x="621886" y="2169045"/>
                  </a:lnTo>
                  <a:lnTo>
                    <a:pt x="621930" y="2164308"/>
                  </a:lnTo>
                  <a:lnTo>
                    <a:pt x="624299" y="2163489"/>
                  </a:lnTo>
                  <a:lnTo>
                    <a:pt x="628218" y="2165283"/>
                  </a:lnTo>
                  <a:lnTo>
                    <a:pt x="635692" y="2179754"/>
                  </a:lnTo>
                  <a:lnTo>
                    <a:pt x="643357" y="2214209"/>
                  </a:lnTo>
                  <a:lnTo>
                    <a:pt x="654565" y="2276703"/>
                  </a:lnTo>
                  <a:lnTo>
                    <a:pt x="664417" y="2329503"/>
                  </a:lnTo>
                  <a:lnTo>
                    <a:pt x="674745" y="2380372"/>
                  </a:lnTo>
                  <a:lnTo>
                    <a:pt x="681717" y="2406761"/>
                  </a:lnTo>
                  <a:lnTo>
                    <a:pt x="681705" y="2417541"/>
                  </a:lnTo>
                  <a:lnTo>
                    <a:pt x="675452" y="2435759"/>
                  </a:lnTo>
                  <a:lnTo>
                    <a:pt x="669339" y="2440383"/>
                  </a:lnTo>
                  <a:lnTo>
                    <a:pt x="661754" y="2442296"/>
                  </a:lnTo>
                  <a:lnTo>
                    <a:pt x="598583" y="2435334"/>
                  </a:lnTo>
                  <a:lnTo>
                    <a:pt x="541523" y="2426486"/>
                  </a:lnTo>
                  <a:lnTo>
                    <a:pt x="478129" y="2411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05229" y="4095585"/>
              <a:ext cx="372258" cy="329072"/>
            </a:xfrm>
            <a:custGeom>
              <a:avLst/>
              <a:gdLst/>
              <a:ahLst/>
              <a:cxnLst/>
              <a:rect l="0" t="0" r="0" b="0"/>
              <a:pathLst>
                <a:path w="372258" h="3290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2138" y="92999"/>
                  </a:lnTo>
                  <a:lnTo>
                    <a:pt x="18451" y="147745"/>
                  </a:lnTo>
                  <a:lnTo>
                    <a:pt x="30617" y="203619"/>
                  </a:lnTo>
                  <a:lnTo>
                    <a:pt x="52690" y="258547"/>
                  </a:lnTo>
                  <a:lnTo>
                    <a:pt x="65907" y="282196"/>
                  </a:lnTo>
                  <a:lnTo>
                    <a:pt x="73877" y="288736"/>
                  </a:lnTo>
                  <a:lnTo>
                    <a:pt x="82700" y="291927"/>
                  </a:lnTo>
                  <a:lnTo>
                    <a:pt x="92091" y="292884"/>
                  </a:lnTo>
                  <a:lnTo>
                    <a:pt x="108765" y="287708"/>
                  </a:lnTo>
                  <a:lnTo>
                    <a:pt x="123975" y="276439"/>
                  </a:lnTo>
                  <a:lnTo>
                    <a:pt x="159884" y="236185"/>
                  </a:lnTo>
                  <a:lnTo>
                    <a:pt x="166944" y="233496"/>
                  </a:lnTo>
                  <a:lnTo>
                    <a:pt x="173990" y="234043"/>
                  </a:lnTo>
                  <a:lnTo>
                    <a:pt x="181028" y="236747"/>
                  </a:lnTo>
                  <a:lnTo>
                    <a:pt x="223175" y="280054"/>
                  </a:lnTo>
                  <a:lnTo>
                    <a:pt x="252423" y="314763"/>
                  </a:lnTo>
                  <a:lnTo>
                    <a:pt x="270881" y="326288"/>
                  </a:lnTo>
                  <a:lnTo>
                    <a:pt x="290783" y="329071"/>
                  </a:lnTo>
                  <a:lnTo>
                    <a:pt x="310156" y="325238"/>
                  </a:lnTo>
                  <a:lnTo>
                    <a:pt x="326566" y="315736"/>
                  </a:lnTo>
                  <a:lnTo>
                    <a:pt x="348958" y="286054"/>
                  </a:lnTo>
                  <a:lnTo>
                    <a:pt x="364821" y="247624"/>
                  </a:lnTo>
                  <a:lnTo>
                    <a:pt x="372257" y="185481"/>
                  </a:lnTo>
                  <a:lnTo>
                    <a:pt x="370606" y="126932"/>
                  </a:lnTo>
                  <a:lnTo>
                    <a:pt x="359361" y="70307"/>
                  </a:lnTo>
                  <a:lnTo>
                    <a:pt x="34250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834287" y="4237095"/>
              <a:ext cx="134543" cy="219478"/>
            </a:xfrm>
            <a:custGeom>
              <a:avLst/>
              <a:gdLst/>
              <a:ahLst/>
              <a:cxnLst/>
              <a:rect l="0" t="0" r="0" b="0"/>
              <a:pathLst>
                <a:path w="134543" h="219478">
                  <a:moveTo>
                    <a:pt x="29257" y="79588"/>
                  </a:moveTo>
                  <a:lnTo>
                    <a:pt x="46024" y="85177"/>
                  </a:lnTo>
                  <a:lnTo>
                    <a:pt x="63615" y="84802"/>
                  </a:lnTo>
                  <a:lnTo>
                    <a:pt x="73219" y="83064"/>
                  </a:lnTo>
                  <a:lnTo>
                    <a:pt x="90130" y="71774"/>
                  </a:lnTo>
                  <a:lnTo>
                    <a:pt x="97915" y="63851"/>
                  </a:lnTo>
                  <a:lnTo>
                    <a:pt x="101935" y="55058"/>
                  </a:lnTo>
                  <a:lnTo>
                    <a:pt x="103282" y="35931"/>
                  </a:lnTo>
                  <a:lnTo>
                    <a:pt x="96862" y="18851"/>
                  </a:lnTo>
                  <a:lnTo>
                    <a:pt x="91874" y="11020"/>
                  </a:lnTo>
                  <a:lnTo>
                    <a:pt x="83870" y="5800"/>
                  </a:lnTo>
                  <a:lnTo>
                    <a:pt x="62498" y="0"/>
                  </a:lnTo>
                  <a:lnTo>
                    <a:pt x="52587" y="793"/>
                  </a:lnTo>
                  <a:lnTo>
                    <a:pt x="35336" y="7914"/>
                  </a:lnTo>
                  <a:lnTo>
                    <a:pt x="22990" y="21996"/>
                  </a:lnTo>
                  <a:lnTo>
                    <a:pt x="5532" y="59634"/>
                  </a:lnTo>
                  <a:lnTo>
                    <a:pt x="0" y="96033"/>
                  </a:lnTo>
                  <a:lnTo>
                    <a:pt x="3950" y="136453"/>
                  </a:lnTo>
                  <a:lnTo>
                    <a:pt x="18119" y="172476"/>
                  </a:lnTo>
                  <a:lnTo>
                    <a:pt x="37135" y="199787"/>
                  </a:lnTo>
                  <a:lnTo>
                    <a:pt x="63176" y="217108"/>
                  </a:lnTo>
                  <a:lnTo>
                    <a:pt x="86056" y="219477"/>
                  </a:lnTo>
                  <a:lnTo>
                    <a:pt x="134542" y="216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91233" y="4262896"/>
              <a:ext cx="146094" cy="187736"/>
            </a:xfrm>
            <a:custGeom>
              <a:avLst/>
              <a:gdLst/>
              <a:ahLst/>
              <a:cxnLst/>
              <a:rect l="0" t="0" r="0" b="0"/>
              <a:pathLst>
                <a:path w="146094" h="187736">
                  <a:moveTo>
                    <a:pt x="125036" y="32730"/>
                  </a:moveTo>
                  <a:lnTo>
                    <a:pt x="95728" y="3422"/>
                  </a:lnTo>
                  <a:lnTo>
                    <a:pt x="86780" y="323"/>
                  </a:lnTo>
                  <a:lnTo>
                    <a:pt x="64359" y="0"/>
                  </a:lnTo>
                  <a:lnTo>
                    <a:pt x="45036" y="6875"/>
                  </a:lnTo>
                  <a:lnTo>
                    <a:pt x="13567" y="30353"/>
                  </a:lnTo>
                  <a:lnTo>
                    <a:pt x="5305" y="50001"/>
                  </a:lnTo>
                  <a:lnTo>
                    <a:pt x="0" y="100742"/>
                  </a:lnTo>
                  <a:lnTo>
                    <a:pt x="4670" y="136330"/>
                  </a:lnTo>
                  <a:lnTo>
                    <a:pt x="19052" y="163512"/>
                  </a:lnTo>
                  <a:lnTo>
                    <a:pt x="34648" y="175863"/>
                  </a:lnTo>
                  <a:lnTo>
                    <a:pt x="43720" y="180795"/>
                  </a:lnTo>
                  <a:lnTo>
                    <a:pt x="84435" y="187735"/>
                  </a:lnTo>
                  <a:lnTo>
                    <a:pt x="146093" y="18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393199" y="4292463"/>
              <a:ext cx="154698" cy="140035"/>
            </a:xfrm>
            <a:custGeom>
              <a:avLst/>
              <a:gdLst/>
              <a:ahLst/>
              <a:cxnLst/>
              <a:rect l="0" t="0" r="0" b="0"/>
              <a:pathLst>
                <a:path w="154698" h="140035">
                  <a:moveTo>
                    <a:pt x="80998" y="87392"/>
                  </a:moveTo>
                  <a:lnTo>
                    <a:pt x="92176" y="70624"/>
                  </a:lnTo>
                  <a:lnTo>
                    <a:pt x="94544" y="53033"/>
                  </a:lnTo>
                  <a:lnTo>
                    <a:pt x="93538" y="43429"/>
                  </a:lnTo>
                  <a:lnTo>
                    <a:pt x="86181" y="26519"/>
                  </a:lnTo>
                  <a:lnTo>
                    <a:pt x="80944" y="18733"/>
                  </a:lnTo>
                  <a:lnTo>
                    <a:pt x="65766" y="6964"/>
                  </a:lnTo>
                  <a:lnTo>
                    <a:pt x="56805" y="2188"/>
                  </a:lnTo>
                  <a:lnTo>
                    <a:pt x="37490" y="0"/>
                  </a:lnTo>
                  <a:lnTo>
                    <a:pt x="27426" y="1055"/>
                  </a:lnTo>
                  <a:lnTo>
                    <a:pt x="19547" y="5267"/>
                  </a:lnTo>
                  <a:lnTo>
                    <a:pt x="7673" y="19306"/>
                  </a:lnTo>
                  <a:lnTo>
                    <a:pt x="0" y="52530"/>
                  </a:lnTo>
                  <a:lnTo>
                    <a:pt x="5813" y="97273"/>
                  </a:lnTo>
                  <a:lnTo>
                    <a:pt x="11707" y="118690"/>
                  </a:lnTo>
                  <a:lnTo>
                    <a:pt x="18426" y="124635"/>
                  </a:lnTo>
                  <a:lnTo>
                    <a:pt x="27585" y="127428"/>
                  </a:lnTo>
                  <a:lnTo>
                    <a:pt x="38370" y="128121"/>
                  </a:lnTo>
                  <a:lnTo>
                    <a:pt x="56593" y="122651"/>
                  </a:lnTo>
                  <a:lnTo>
                    <a:pt x="64728" y="117917"/>
                  </a:lnTo>
                  <a:lnTo>
                    <a:pt x="76886" y="103298"/>
                  </a:lnTo>
                  <a:lnTo>
                    <a:pt x="85019" y="83933"/>
                  </a:lnTo>
                  <a:lnTo>
                    <a:pt x="88634" y="59728"/>
                  </a:lnTo>
                  <a:lnTo>
                    <a:pt x="90768" y="54911"/>
                  </a:lnTo>
                  <a:lnTo>
                    <a:pt x="93360" y="55209"/>
                  </a:lnTo>
                  <a:lnTo>
                    <a:pt x="99360" y="64900"/>
                  </a:lnTo>
                  <a:lnTo>
                    <a:pt x="121789" y="109646"/>
                  </a:lnTo>
                  <a:lnTo>
                    <a:pt x="154697" y="140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558424" y="4326082"/>
              <a:ext cx="157929" cy="169587"/>
            </a:xfrm>
            <a:custGeom>
              <a:avLst/>
              <a:gdLst/>
              <a:ahLst/>
              <a:cxnLst/>
              <a:rect l="0" t="0" r="0" b="0"/>
              <a:pathLst>
                <a:path w="157929" h="169587">
                  <a:moveTo>
                    <a:pt x="0" y="1130"/>
                  </a:moveTo>
                  <a:lnTo>
                    <a:pt x="11453" y="50061"/>
                  </a:lnTo>
                  <a:lnTo>
                    <a:pt x="24749" y="103602"/>
                  </a:lnTo>
                  <a:lnTo>
                    <a:pt x="24689" y="106879"/>
                  </a:lnTo>
                  <a:lnTo>
                    <a:pt x="18382" y="98042"/>
                  </a:lnTo>
                  <a:lnTo>
                    <a:pt x="12080" y="54242"/>
                  </a:lnTo>
                  <a:lnTo>
                    <a:pt x="11218" y="27854"/>
                  </a:lnTo>
                  <a:lnTo>
                    <a:pt x="14498" y="17776"/>
                  </a:lnTo>
                  <a:lnTo>
                    <a:pt x="27501" y="3459"/>
                  </a:lnTo>
                  <a:lnTo>
                    <a:pt x="37051" y="343"/>
                  </a:lnTo>
                  <a:lnTo>
                    <a:pt x="60141" y="0"/>
                  </a:lnTo>
                  <a:lnTo>
                    <a:pt x="79762" y="6867"/>
                  </a:lnTo>
                  <a:lnTo>
                    <a:pt x="88270" y="11973"/>
                  </a:lnTo>
                  <a:lnTo>
                    <a:pt x="100842" y="27006"/>
                  </a:lnTo>
                  <a:lnTo>
                    <a:pt x="134286" y="85780"/>
                  </a:lnTo>
                  <a:lnTo>
                    <a:pt x="154581" y="145447"/>
                  </a:lnTo>
                  <a:lnTo>
                    <a:pt x="157928" y="169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36589" y="4237395"/>
              <a:ext cx="168025" cy="237217"/>
            </a:xfrm>
            <a:custGeom>
              <a:avLst/>
              <a:gdLst/>
              <a:ahLst/>
              <a:cxnLst/>
              <a:rect l="0" t="0" r="0" b="0"/>
              <a:pathLst>
                <a:path w="168025" h="237217">
                  <a:moveTo>
                    <a:pt x="116675" y="5589"/>
                  </a:moveTo>
                  <a:lnTo>
                    <a:pt x="99907" y="0"/>
                  </a:lnTo>
                  <a:lnTo>
                    <a:pt x="82316" y="3495"/>
                  </a:lnTo>
                  <a:lnTo>
                    <a:pt x="33252" y="31266"/>
                  </a:lnTo>
                  <a:lnTo>
                    <a:pt x="16817" y="44687"/>
                  </a:lnTo>
                  <a:lnTo>
                    <a:pt x="0" y="70986"/>
                  </a:lnTo>
                  <a:lnTo>
                    <a:pt x="287" y="78433"/>
                  </a:lnTo>
                  <a:lnTo>
                    <a:pt x="3988" y="84567"/>
                  </a:lnTo>
                  <a:lnTo>
                    <a:pt x="44774" y="113909"/>
                  </a:lnTo>
                  <a:lnTo>
                    <a:pt x="106304" y="139770"/>
                  </a:lnTo>
                  <a:lnTo>
                    <a:pt x="158810" y="165516"/>
                  </a:lnTo>
                  <a:lnTo>
                    <a:pt x="164652" y="171869"/>
                  </a:lnTo>
                  <a:lnTo>
                    <a:pt x="167377" y="179613"/>
                  </a:lnTo>
                  <a:lnTo>
                    <a:pt x="168024" y="188286"/>
                  </a:lnTo>
                  <a:lnTo>
                    <a:pt x="164946" y="196407"/>
                  </a:lnTo>
                  <a:lnTo>
                    <a:pt x="152167" y="211670"/>
                  </a:lnTo>
                  <a:lnTo>
                    <a:pt x="125241" y="227827"/>
                  </a:lnTo>
                  <a:lnTo>
                    <a:pt x="69089" y="235980"/>
                  </a:lnTo>
                  <a:lnTo>
                    <a:pt x="42975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126963" y="4274570"/>
              <a:ext cx="187034" cy="157056"/>
            </a:xfrm>
            <a:custGeom>
              <a:avLst/>
              <a:gdLst/>
              <a:ahLst/>
              <a:cxnLst/>
              <a:rect l="0" t="0" r="0" b="0"/>
              <a:pathLst>
                <a:path w="187034" h="157056">
                  <a:moveTo>
                    <a:pt x="0" y="0"/>
                  </a:moveTo>
                  <a:lnTo>
                    <a:pt x="11453" y="48931"/>
                  </a:lnTo>
                  <a:lnTo>
                    <a:pt x="24749" y="102472"/>
                  </a:lnTo>
                  <a:lnTo>
                    <a:pt x="40739" y="130447"/>
                  </a:lnTo>
                  <a:lnTo>
                    <a:pt x="45877" y="132588"/>
                  </a:lnTo>
                  <a:lnTo>
                    <a:pt x="50472" y="130506"/>
                  </a:lnTo>
                  <a:lnTo>
                    <a:pt x="58697" y="118834"/>
                  </a:lnTo>
                  <a:lnTo>
                    <a:pt x="66252" y="101948"/>
                  </a:lnTo>
                  <a:lnTo>
                    <a:pt x="71074" y="98381"/>
                  </a:lnTo>
                  <a:lnTo>
                    <a:pt x="76629" y="98342"/>
                  </a:lnTo>
                  <a:lnTo>
                    <a:pt x="82671" y="100657"/>
                  </a:lnTo>
                  <a:lnTo>
                    <a:pt x="102354" y="120681"/>
                  </a:lnTo>
                  <a:lnTo>
                    <a:pt x="117415" y="148841"/>
                  </a:lnTo>
                  <a:lnTo>
                    <a:pt x="125070" y="154209"/>
                  </a:lnTo>
                  <a:lnTo>
                    <a:pt x="146054" y="157055"/>
                  </a:lnTo>
                  <a:lnTo>
                    <a:pt x="154691" y="153836"/>
                  </a:lnTo>
                  <a:lnTo>
                    <a:pt x="167408" y="140901"/>
                  </a:lnTo>
                  <a:lnTo>
                    <a:pt x="181143" y="113888"/>
                  </a:lnTo>
                  <a:lnTo>
                    <a:pt x="187033" y="78068"/>
                  </a:lnTo>
                  <a:lnTo>
                    <a:pt x="178985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369119" y="428509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4144"/>
                  </a:lnTo>
                  <a:lnTo>
                    <a:pt x="1169" y="7787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358590" y="4158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484932" y="4116642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54144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5684" y="217798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400704" y="4242984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99311" y="9065"/>
                  </a:lnTo>
                  <a:lnTo>
                    <a:pt x="40241" y="186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94259" y="4242984"/>
              <a:ext cx="90716" cy="168457"/>
            </a:xfrm>
            <a:custGeom>
              <a:avLst/>
              <a:gdLst/>
              <a:ahLst/>
              <a:cxnLst/>
              <a:rect l="0" t="0" r="0" b="0"/>
              <a:pathLst>
                <a:path w="90716" h="168457">
                  <a:moveTo>
                    <a:pt x="80186" y="0"/>
                  </a:moveTo>
                  <a:lnTo>
                    <a:pt x="48904" y="9575"/>
                  </a:lnTo>
                  <a:lnTo>
                    <a:pt x="25164" y="27534"/>
                  </a:lnTo>
                  <a:lnTo>
                    <a:pt x="10498" y="44992"/>
                  </a:lnTo>
                  <a:lnTo>
                    <a:pt x="2421" y="67569"/>
                  </a:lnTo>
                  <a:lnTo>
                    <a:pt x="0" y="92032"/>
                  </a:lnTo>
                  <a:lnTo>
                    <a:pt x="2824" y="114603"/>
                  </a:lnTo>
                  <a:lnTo>
                    <a:pt x="11098" y="133213"/>
                  </a:lnTo>
                  <a:lnTo>
                    <a:pt x="16580" y="141451"/>
                  </a:lnTo>
                  <a:lnTo>
                    <a:pt x="32030" y="153724"/>
                  </a:lnTo>
                  <a:lnTo>
                    <a:pt x="50594" y="161908"/>
                  </a:lnTo>
                  <a:lnTo>
                    <a:pt x="9071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737616" y="4106113"/>
              <a:ext cx="178986" cy="252685"/>
            </a:xfrm>
            <a:custGeom>
              <a:avLst/>
              <a:gdLst/>
              <a:ahLst/>
              <a:cxnLst/>
              <a:rect l="0" t="0" r="0" b="0"/>
              <a:pathLst>
                <a:path w="178986" h="252685">
                  <a:moveTo>
                    <a:pt x="0" y="0"/>
                  </a:moveTo>
                  <a:lnTo>
                    <a:pt x="9065" y="58617"/>
                  </a:lnTo>
                  <a:lnTo>
                    <a:pt x="21789" y="115214"/>
                  </a:lnTo>
                  <a:lnTo>
                    <a:pt x="38701" y="176783"/>
                  </a:lnTo>
                  <a:lnTo>
                    <a:pt x="56165" y="240248"/>
                  </a:lnTo>
                  <a:lnTo>
                    <a:pt x="57331" y="242054"/>
                  </a:lnTo>
                  <a:lnTo>
                    <a:pt x="53208" y="180483"/>
                  </a:lnTo>
                  <a:lnTo>
                    <a:pt x="52894" y="153524"/>
                  </a:lnTo>
                  <a:lnTo>
                    <a:pt x="56320" y="143293"/>
                  </a:lnTo>
                  <a:lnTo>
                    <a:pt x="69485" y="128807"/>
                  </a:lnTo>
                  <a:lnTo>
                    <a:pt x="76739" y="126815"/>
                  </a:lnTo>
                  <a:lnTo>
                    <a:pt x="83915" y="127828"/>
                  </a:lnTo>
                  <a:lnTo>
                    <a:pt x="98127" y="135191"/>
                  </a:lnTo>
                  <a:lnTo>
                    <a:pt x="133343" y="165650"/>
                  </a:lnTo>
                  <a:lnTo>
                    <a:pt x="170601" y="223674"/>
                  </a:lnTo>
                  <a:lnTo>
                    <a:pt x="1789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190342" y="4106113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12998" y="158334"/>
                  </a:lnTo>
                  <a:lnTo>
                    <a:pt x="25054" y="217019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95585" y="426404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0"/>
                  </a:lnTo>
                  <a:lnTo>
                    <a:pt x="108308" y="0"/>
                  </a:lnTo>
                  <a:lnTo>
                    <a:pt x="55666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348269" y="4085056"/>
              <a:ext cx="147400" cy="336913"/>
            </a:xfrm>
            <a:custGeom>
              <a:avLst/>
              <a:gdLst/>
              <a:ahLst/>
              <a:cxnLst/>
              <a:rect l="0" t="0" r="0" b="0"/>
              <a:pathLst>
                <a:path w="147400" h="336913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5" y="165651"/>
                  </a:lnTo>
                  <a:lnTo>
                    <a:pt x="17475" y="220805"/>
                  </a:lnTo>
                  <a:lnTo>
                    <a:pt x="23469" y="279359"/>
                  </a:lnTo>
                  <a:lnTo>
                    <a:pt x="26175" y="291524"/>
                  </a:lnTo>
                  <a:lnTo>
                    <a:pt x="27978" y="294955"/>
                  </a:lnTo>
                  <a:lnTo>
                    <a:pt x="29181" y="292563"/>
                  </a:lnTo>
                  <a:lnTo>
                    <a:pt x="33609" y="244938"/>
                  </a:lnTo>
                  <a:lnTo>
                    <a:pt x="42623" y="227404"/>
                  </a:lnTo>
                  <a:lnTo>
                    <a:pt x="49473" y="222963"/>
                  </a:lnTo>
                  <a:lnTo>
                    <a:pt x="66442" y="221147"/>
                  </a:lnTo>
                  <a:lnTo>
                    <a:pt x="82562" y="227359"/>
                  </a:lnTo>
                  <a:lnTo>
                    <a:pt x="111975" y="250411"/>
                  </a:lnTo>
                  <a:lnTo>
                    <a:pt x="127674" y="276187"/>
                  </a:lnTo>
                  <a:lnTo>
                    <a:pt x="147399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69367" y="427457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48931"/>
                  </a:lnTo>
                  <a:lnTo>
                    <a:pt x="3120" y="84298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58839" y="4127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84550" y="4221927"/>
              <a:ext cx="144488" cy="189514"/>
            </a:xfrm>
            <a:custGeom>
              <a:avLst/>
              <a:gdLst/>
              <a:ahLst/>
              <a:cxnLst/>
              <a:rect l="0" t="0" r="0" b="0"/>
              <a:pathLst>
                <a:path w="144488" h="189514">
                  <a:moveTo>
                    <a:pt x="74330" y="0"/>
                  </a:moveTo>
                  <a:lnTo>
                    <a:pt x="51974" y="0"/>
                  </a:lnTo>
                  <a:lnTo>
                    <a:pt x="34758" y="6239"/>
                  </a:lnTo>
                  <a:lnTo>
                    <a:pt x="4643" y="29309"/>
                  </a:lnTo>
                  <a:lnTo>
                    <a:pt x="966" y="37087"/>
                  </a:lnTo>
                  <a:lnTo>
                    <a:pt x="0" y="55087"/>
                  </a:lnTo>
                  <a:lnTo>
                    <a:pt x="6590" y="71667"/>
                  </a:lnTo>
                  <a:lnTo>
                    <a:pt x="11623" y="79363"/>
                  </a:lnTo>
                  <a:lnTo>
                    <a:pt x="29693" y="91035"/>
                  </a:lnTo>
                  <a:lnTo>
                    <a:pt x="85697" y="119049"/>
                  </a:lnTo>
                  <a:lnTo>
                    <a:pt x="132121" y="139243"/>
                  </a:lnTo>
                  <a:lnTo>
                    <a:pt x="140934" y="145471"/>
                  </a:lnTo>
                  <a:lnTo>
                    <a:pt x="144469" y="151963"/>
                  </a:lnTo>
                  <a:lnTo>
                    <a:pt x="144487" y="158631"/>
                  </a:lnTo>
                  <a:lnTo>
                    <a:pt x="142158" y="165415"/>
                  </a:lnTo>
                  <a:lnTo>
                    <a:pt x="130213" y="176073"/>
                  </a:lnTo>
                  <a:lnTo>
                    <a:pt x="112035" y="183540"/>
                  </a:lnTo>
                  <a:lnTo>
                    <a:pt x="48721" y="188726"/>
                  </a:lnTo>
                  <a:lnTo>
                    <a:pt x="2168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6308" y="4658421"/>
              <a:ext cx="182314" cy="258462"/>
            </a:xfrm>
            <a:custGeom>
              <a:avLst/>
              <a:gdLst/>
              <a:ahLst/>
              <a:cxnLst/>
              <a:rect l="0" t="0" r="0" b="0"/>
              <a:pathLst>
                <a:path w="182314" h="258462">
                  <a:moveTo>
                    <a:pt x="119142" y="79402"/>
                  </a:moveTo>
                  <a:lnTo>
                    <a:pt x="98899" y="35440"/>
                  </a:lnTo>
                  <a:lnTo>
                    <a:pt x="79739" y="5155"/>
                  </a:lnTo>
                  <a:lnTo>
                    <a:pt x="72986" y="658"/>
                  </a:lnTo>
                  <a:lnTo>
                    <a:pt x="66145" y="0"/>
                  </a:lnTo>
                  <a:lnTo>
                    <a:pt x="59244" y="1901"/>
                  </a:lnTo>
                  <a:lnTo>
                    <a:pt x="45338" y="13372"/>
                  </a:lnTo>
                  <a:lnTo>
                    <a:pt x="32528" y="30168"/>
                  </a:lnTo>
                  <a:lnTo>
                    <a:pt x="7245" y="90230"/>
                  </a:lnTo>
                  <a:lnTo>
                    <a:pt x="0" y="111121"/>
                  </a:lnTo>
                  <a:lnTo>
                    <a:pt x="1458" y="162704"/>
                  </a:lnTo>
                  <a:lnTo>
                    <a:pt x="6079" y="221766"/>
                  </a:lnTo>
                  <a:lnTo>
                    <a:pt x="8672" y="233973"/>
                  </a:lnTo>
                  <a:lnTo>
                    <a:pt x="13910" y="243281"/>
                  </a:lnTo>
                  <a:lnTo>
                    <a:pt x="29089" y="256742"/>
                  </a:lnTo>
                  <a:lnTo>
                    <a:pt x="36880" y="258461"/>
                  </a:lnTo>
                  <a:lnTo>
                    <a:pt x="44413" y="257266"/>
                  </a:lnTo>
                  <a:lnTo>
                    <a:pt x="51776" y="254130"/>
                  </a:lnTo>
                  <a:lnTo>
                    <a:pt x="63075" y="241287"/>
                  </a:lnTo>
                  <a:lnTo>
                    <a:pt x="87256" y="184110"/>
                  </a:lnTo>
                  <a:lnTo>
                    <a:pt x="101535" y="136870"/>
                  </a:lnTo>
                  <a:lnTo>
                    <a:pt x="105065" y="131752"/>
                  </a:lnTo>
                  <a:lnTo>
                    <a:pt x="108587" y="131850"/>
                  </a:lnTo>
                  <a:lnTo>
                    <a:pt x="112106" y="135424"/>
                  </a:lnTo>
                  <a:lnTo>
                    <a:pt x="137859" y="194860"/>
                  </a:lnTo>
                  <a:lnTo>
                    <a:pt x="149298" y="211046"/>
                  </a:lnTo>
                  <a:lnTo>
                    <a:pt x="155623" y="213958"/>
                  </a:lnTo>
                  <a:lnTo>
                    <a:pt x="162180" y="213560"/>
                  </a:lnTo>
                  <a:lnTo>
                    <a:pt x="182313" y="2057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989678" y="4685181"/>
              <a:ext cx="73701" cy="171496"/>
            </a:xfrm>
            <a:custGeom>
              <a:avLst/>
              <a:gdLst/>
              <a:ahLst/>
              <a:cxnLst/>
              <a:rect l="0" t="0" r="0" b="0"/>
              <a:pathLst>
                <a:path w="73701" h="171496">
                  <a:moveTo>
                    <a:pt x="0" y="42114"/>
                  </a:moveTo>
                  <a:lnTo>
                    <a:pt x="14654" y="97255"/>
                  </a:lnTo>
                  <a:lnTo>
                    <a:pt x="40000" y="156870"/>
                  </a:lnTo>
                  <a:lnTo>
                    <a:pt x="45854" y="171495"/>
                  </a:lnTo>
                  <a:lnTo>
                    <a:pt x="44556" y="166297"/>
                  </a:lnTo>
                  <a:lnTo>
                    <a:pt x="34103" y="121551"/>
                  </a:lnTo>
                  <a:lnTo>
                    <a:pt x="32083" y="69244"/>
                  </a:lnTo>
                  <a:lnTo>
                    <a:pt x="37322" y="33385"/>
                  </a:lnTo>
                  <a:lnTo>
                    <a:pt x="42429" y="24596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135858" y="4695709"/>
              <a:ext cx="99715" cy="161938"/>
            </a:xfrm>
            <a:custGeom>
              <a:avLst/>
              <a:gdLst/>
              <a:ahLst/>
              <a:cxnLst/>
              <a:rect l="0" t="0" r="0" b="0"/>
              <a:pathLst>
                <a:path w="99715" h="161938">
                  <a:moveTo>
                    <a:pt x="43333" y="21057"/>
                  </a:moveTo>
                  <a:lnTo>
                    <a:pt x="27692" y="39038"/>
                  </a:lnTo>
                  <a:lnTo>
                    <a:pt x="0" y="89345"/>
                  </a:lnTo>
                  <a:lnTo>
                    <a:pt x="1508" y="124219"/>
                  </a:lnTo>
                  <a:lnTo>
                    <a:pt x="6417" y="146455"/>
                  </a:lnTo>
                  <a:lnTo>
                    <a:pt x="12873" y="153789"/>
                  </a:lnTo>
                  <a:lnTo>
                    <a:pt x="32525" y="161937"/>
                  </a:lnTo>
                  <a:lnTo>
                    <a:pt x="53737" y="159319"/>
                  </a:lnTo>
                  <a:lnTo>
                    <a:pt x="64307" y="155346"/>
                  </a:lnTo>
                  <a:lnTo>
                    <a:pt x="79171" y="141572"/>
                  </a:lnTo>
                  <a:lnTo>
                    <a:pt x="98246" y="104134"/>
                  </a:lnTo>
                  <a:lnTo>
                    <a:pt x="99714" y="83717"/>
                  </a:lnTo>
                  <a:lnTo>
                    <a:pt x="95298" y="62944"/>
                  </a:lnTo>
                  <a:lnTo>
                    <a:pt x="79657" y="32688"/>
                  </a:lnTo>
                  <a:lnTo>
                    <a:pt x="538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273948" y="4653595"/>
              <a:ext cx="105286" cy="190273"/>
            </a:xfrm>
            <a:custGeom>
              <a:avLst/>
              <a:gdLst/>
              <a:ahLst/>
              <a:cxnLst/>
              <a:rect l="0" t="0" r="0" b="0"/>
              <a:pathLst>
                <a:path w="105286" h="190273">
                  <a:moveTo>
                    <a:pt x="0" y="84228"/>
                  </a:moveTo>
                  <a:lnTo>
                    <a:pt x="3119" y="126920"/>
                  </a:lnTo>
                  <a:lnTo>
                    <a:pt x="14572" y="158099"/>
                  </a:lnTo>
                  <a:lnTo>
                    <a:pt x="20243" y="168570"/>
                  </a:lnTo>
                  <a:lnTo>
                    <a:pt x="35903" y="183325"/>
                  </a:lnTo>
                  <a:lnTo>
                    <a:pt x="44992" y="188897"/>
                  </a:lnTo>
                  <a:lnTo>
                    <a:pt x="53391" y="190272"/>
                  </a:lnTo>
                  <a:lnTo>
                    <a:pt x="61330" y="188849"/>
                  </a:lnTo>
                  <a:lnTo>
                    <a:pt x="68963" y="185561"/>
                  </a:lnTo>
                  <a:lnTo>
                    <a:pt x="83682" y="169429"/>
                  </a:lnTo>
                  <a:lnTo>
                    <a:pt x="95684" y="146662"/>
                  </a:lnTo>
                  <a:lnTo>
                    <a:pt x="103388" y="90798"/>
                  </a:lnTo>
                  <a:lnTo>
                    <a:pt x="104910" y="2937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431875" y="4698580"/>
              <a:ext cx="147400" cy="155058"/>
            </a:xfrm>
            <a:custGeom>
              <a:avLst/>
              <a:gdLst/>
              <a:ahLst/>
              <a:cxnLst/>
              <a:rect l="0" t="0" r="0" b="0"/>
              <a:pathLst>
                <a:path w="147400" h="155058">
                  <a:moveTo>
                    <a:pt x="0" y="39243"/>
                  </a:moveTo>
                  <a:lnTo>
                    <a:pt x="5589" y="101336"/>
                  </a:lnTo>
                  <a:lnTo>
                    <a:pt x="14654" y="133680"/>
                  </a:lnTo>
                  <a:lnTo>
                    <a:pt x="16789" y="134957"/>
                  </a:lnTo>
                  <a:lnTo>
                    <a:pt x="19792" y="109976"/>
                  </a:lnTo>
                  <a:lnTo>
                    <a:pt x="26480" y="50999"/>
                  </a:lnTo>
                  <a:lnTo>
                    <a:pt x="35662" y="12960"/>
                  </a:lnTo>
                  <a:lnTo>
                    <a:pt x="42492" y="5344"/>
                  </a:lnTo>
                  <a:lnTo>
                    <a:pt x="51725" y="1435"/>
                  </a:lnTo>
                  <a:lnTo>
                    <a:pt x="62559" y="0"/>
                  </a:lnTo>
                  <a:lnTo>
                    <a:pt x="72122" y="2552"/>
                  </a:lnTo>
                  <a:lnTo>
                    <a:pt x="88986" y="14747"/>
                  </a:lnTo>
                  <a:lnTo>
                    <a:pt x="117707" y="51172"/>
                  </a:lnTo>
                  <a:lnTo>
                    <a:pt x="130673" y="82942"/>
                  </a:lnTo>
                  <a:lnTo>
                    <a:pt x="138766" y="128767"/>
                  </a:lnTo>
                  <a:lnTo>
                    <a:pt x="147399" y="155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624972" y="4555740"/>
              <a:ext cx="122759" cy="339487"/>
            </a:xfrm>
            <a:custGeom>
              <a:avLst/>
              <a:gdLst/>
              <a:ahLst/>
              <a:cxnLst/>
              <a:rect l="0" t="0" r="0" b="0"/>
              <a:pathLst>
                <a:path w="122759" h="339487">
                  <a:moveTo>
                    <a:pt x="80644" y="192612"/>
                  </a:moveTo>
                  <a:lnTo>
                    <a:pt x="63877" y="187023"/>
                  </a:lnTo>
                  <a:lnTo>
                    <a:pt x="31092" y="189136"/>
                  </a:lnTo>
                  <a:lnTo>
                    <a:pt x="21873" y="194974"/>
                  </a:lnTo>
                  <a:lnTo>
                    <a:pt x="8510" y="213939"/>
                  </a:lnTo>
                  <a:lnTo>
                    <a:pt x="0" y="256513"/>
                  </a:lnTo>
                  <a:lnTo>
                    <a:pt x="3067" y="300583"/>
                  </a:lnTo>
                  <a:lnTo>
                    <a:pt x="11460" y="322878"/>
                  </a:lnTo>
                  <a:lnTo>
                    <a:pt x="16974" y="332098"/>
                  </a:lnTo>
                  <a:lnTo>
                    <a:pt x="25329" y="337076"/>
                  </a:lnTo>
                  <a:lnTo>
                    <a:pt x="47091" y="339486"/>
                  </a:lnTo>
                  <a:lnTo>
                    <a:pt x="57106" y="334982"/>
                  </a:lnTo>
                  <a:lnTo>
                    <a:pt x="74472" y="317499"/>
                  </a:lnTo>
                  <a:lnTo>
                    <a:pt x="91813" y="281348"/>
                  </a:lnTo>
                  <a:lnTo>
                    <a:pt x="99748" y="227211"/>
                  </a:lnTo>
                  <a:lnTo>
                    <a:pt x="104435" y="171457"/>
                  </a:lnTo>
                  <a:lnTo>
                    <a:pt x="107596" y="143435"/>
                  </a:lnTo>
                  <a:lnTo>
                    <a:pt x="103212" y="87318"/>
                  </a:lnTo>
                  <a:lnTo>
                    <a:pt x="93495" y="25541"/>
                  </a:lnTo>
                  <a:lnTo>
                    <a:pt x="87135" y="3715"/>
                  </a:lnTo>
                  <a:lnTo>
                    <a:pt x="83802" y="0"/>
                  </a:lnTo>
                  <a:lnTo>
                    <a:pt x="80409" y="1033"/>
                  </a:lnTo>
                  <a:lnTo>
                    <a:pt x="76978" y="5231"/>
                  </a:lnTo>
                  <a:lnTo>
                    <a:pt x="75861" y="11539"/>
                  </a:lnTo>
                  <a:lnTo>
                    <a:pt x="79783" y="68032"/>
                  </a:lnTo>
                  <a:lnTo>
                    <a:pt x="87710" y="125586"/>
                  </a:lnTo>
                  <a:lnTo>
                    <a:pt x="93608" y="178896"/>
                  </a:lnTo>
                  <a:lnTo>
                    <a:pt x="112443" y="241855"/>
                  </a:lnTo>
                  <a:lnTo>
                    <a:pt x="122758" y="2663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032000" y="4600953"/>
              <a:ext cx="144931" cy="287180"/>
            </a:xfrm>
            <a:custGeom>
              <a:avLst/>
              <a:gdLst/>
              <a:ahLst/>
              <a:cxnLst/>
              <a:rect l="0" t="0" r="0" b="0"/>
              <a:pathLst>
                <a:path w="144931" h="28718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7475" y="208648"/>
                  </a:lnTo>
                  <a:lnTo>
                    <a:pt x="19995" y="240286"/>
                  </a:lnTo>
                  <a:lnTo>
                    <a:pt x="20994" y="176821"/>
                  </a:lnTo>
                  <a:lnTo>
                    <a:pt x="21015" y="163504"/>
                  </a:lnTo>
                  <a:lnTo>
                    <a:pt x="24539" y="153456"/>
                  </a:lnTo>
                  <a:lnTo>
                    <a:pt x="37812" y="139173"/>
                  </a:lnTo>
                  <a:lnTo>
                    <a:pt x="47435" y="136065"/>
                  </a:lnTo>
                  <a:lnTo>
                    <a:pt x="70605" y="135733"/>
                  </a:lnTo>
                  <a:lnTo>
                    <a:pt x="104368" y="147711"/>
                  </a:lnTo>
                  <a:lnTo>
                    <a:pt x="119695" y="162745"/>
                  </a:lnTo>
                  <a:lnTo>
                    <a:pt x="139067" y="200993"/>
                  </a:lnTo>
                  <a:lnTo>
                    <a:pt x="144930" y="237498"/>
                  </a:lnTo>
                  <a:lnTo>
                    <a:pt x="140062" y="258022"/>
                  </a:lnTo>
                  <a:lnTo>
                    <a:pt x="135489" y="266771"/>
                  </a:lnTo>
                  <a:lnTo>
                    <a:pt x="121049" y="279612"/>
                  </a:lnTo>
                  <a:lnTo>
                    <a:pt x="112284" y="284674"/>
                  </a:lnTo>
                  <a:lnTo>
                    <a:pt x="90068" y="287179"/>
                  </a:lnTo>
                  <a:lnTo>
                    <a:pt x="43267" y="279255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224272" y="4733694"/>
              <a:ext cx="108404" cy="183115"/>
            </a:xfrm>
            <a:custGeom>
              <a:avLst/>
              <a:gdLst/>
              <a:ahLst/>
              <a:cxnLst/>
              <a:rect l="0" t="0" r="0" b="0"/>
              <a:pathLst>
                <a:path w="108404" h="183115">
                  <a:moveTo>
                    <a:pt x="18298" y="56772"/>
                  </a:moveTo>
                  <a:lnTo>
                    <a:pt x="23887" y="73539"/>
                  </a:lnTo>
                  <a:lnTo>
                    <a:pt x="35989" y="84891"/>
                  </a:lnTo>
                  <a:lnTo>
                    <a:pt x="44130" y="89556"/>
                  </a:lnTo>
                  <a:lnTo>
                    <a:pt x="62534" y="91619"/>
                  </a:lnTo>
                  <a:lnTo>
                    <a:pt x="81242" y="87467"/>
                  </a:lnTo>
                  <a:lnTo>
                    <a:pt x="97356" y="77823"/>
                  </a:lnTo>
                  <a:lnTo>
                    <a:pt x="102588" y="69636"/>
                  </a:lnTo>
                  <a:lnTo>
                    <a:pt x="108403" y="48061"/>
                  </a:lnTo>
                  <a:lnTo>
                    <a:pt x="104748" y="25994"/>
                  </a:lnTo>
                  <a:lnTo>
                    <a:pt x="100497" y="15196"/>
                  </a:lnTo>
                  <a:lnTo>
                    <a:pt x="92985" y="7998"/>
                  </a:lnTo>
                  <a:lnTo>
                    <a:pt x="72159" y="0"/>
                  </a:lnTo>
                  <a:lnTo>
                    <a:pt x="62394" y="206"/>
                  </a:lnTo>
                  <a:lnTo>
                    <a:pt x="45305" y="6675"/>
                  </a:lnTo>
                  <a:lnTo>
                    <a:pt x="22530" y="23471"/>
                  </a:lnTo>
                  <a:lnTo>
                    <a:pt x="6554" y="48854"/>
                  </a:lnTo>
                  <a:lnTo>
                    <a:pt x="0" y="84191"/>
                  </a:lnTo>
                  <a:lnTo>
                    <a:pt x="3647" y="124298"/>
                  </a:lnTo>
                  <a:lnTo>
                    <a:pt x="17726" y="160227"/>
                  </a:lnTo>
                  <a:lnTo>
                    <a:pt x="24936" y="167856"/>
                  </a:lnTo>
                  <a:lnTo>
                    <a:pt x="60411" y="183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412313" y="4743677"/>
              <a:ext cx="93470" cy="173132"/>
            </a:xfrm>
            <a:custGeom>
              <a:avLst/>
              <a:gdLst/>
              <a:ahLst/>
              <a:cxnLst/>
              <a:rect l="0" t="0" r="0" b="0"/>
              <a:pathLst>
                <a:path w="93470" h="173132">
                  <a:moveTo>
                    <a:pt x="93469" y="36261"/>
                  </a:moveTo>
                  <a:lnTo>
                    <a:pt x="87880" y="13904"/>
                  </a:lnTo>
                  <a:lnTo>
                    <a:pt x="81554" y="7318"/>
                  </a:lnTo>
                  <a:lnTo>
                    <a:pt x="62047" y="0"/>
                  </a:lnTo>
                  <a:lnTo>
                    <a:pt x="52634" y="389"/>
                  </a:lnTo>
                  <a:lnTo>
                    <a:pt x="35936" y="7059"/>
                  </a:lnTo>
                  <a:lnTo>
                    <a:pt x="13381" y="29558"/>
                  </a:lnTo>
                  <a:lnTo>
                    <a:pt x="5232" y="51609"/>
                  </a:lnTo>
                  <a:lnTo>
                    <a:pt x="0" y="103893"/>
                  </a:lnTo>
                  <a:lnTo>
                    <a:pt x="5524" y="125201"/>
                  </a:lnTo>
                  <a:lnTo>
                    <a:pt x="28134" y="157944"/>
                  </a:lnTo>
                  <a:lnTo>
                    <a:pt x="44544" y="166381"/>
                  </a:lnTo>
                  <a:lnTo>
                    <a:pt x="72412" y="173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607094" y="4734879"/>
              <a:ext cx="119787" cy="160873"/>
            </a:xfrm>
            <a:custGeom>
              <a:avLst/>
              <a:gdLst/>
              <a:ahLst/>
              <a:cxnLst/>
              <a:rect l="0" t="0" r="0" b="0"/>
              <a:pathLst>
                <a:path w="119787" h="160873">
                  <a:moveTo>
                    <a:pt x="88201" y="24001"/>
                  </a:moveTo>
                  <a:lnTo>
                    <a:pt x="70220" y="8360"/>
                  </a:lnTo>
                  <a:lnTo>
                    <a:pt x="53303" y="282"/>
                  </a:lnTo>
                  <a:lnTo>
                    <a:pt x="45049" y="0"/>
                  </a:lnTo>
                  <a:lnTo>
                    <a:pt x="29638" y="5925"/>
                  </a:lnTo>
                  <a:lnTo>
                    <a:pt x="18109" y="19476"/>
                  </a:lnTo>
                  <a:lnTo>
                    <a:pt x="1176" y="56773"/>
                  </a:lnTo>
                  <a:lnTo>
                    <a:pt x="0" y="77171"/>
                  </a:lnTo>
                  <a:lnTo>
                    <a:pt x="15077" y="139861"/>
                  </a:lnTo>
                  <a:lnTo>
                    <a:pt x="18395" y="150374"/>
                  </a:lnTo>
                  <a:lnTo>
                    <a:pt x="22946" y="155043"/>
                  </a:lnTo>
                  <a:lnTo>
                    <a:pt x="28320" y="155816"/>
                  </a:lnTo>
                  <a:lnTo>
                    <a:pt x="34242" y="153992"/>
                  </a:lnTo>
                  <a:lnTo>
                    <a:pt x="47062" y="142607"/>
                  </a:lnTo>
                  <a:lnTo>
                    <a:pt x="53756" y="134657"/>
                  </a:lnTo>
                  <a:lnTo>
                    <a:pt x="71735" y="90399"/>
                  </a:lnTo>
                  <a:lnTo>
                    <a:pt x="73714" y="91663"/>
                  </a:lnTo>
                  <a:lnTo>
                    <a:pt x="82480" y="121724"/>
                  </a:lnTo>
                  <a:lnTo>
                    <a:pt x="97684" y="145633"/>
                  </a:lnTo>
                  <a:lnTo>
                    <a:pt x="107234" y="154099"/>
                  </a:lnTo>
                  <a:lnTo>
                    <a:pt x="119786" y="1608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800580" y="4779937"/>
              <a:ext cx="104059" cy="145826"/>
            </a:xfrm>
            <a:custGeom>
              <a:avLst/>
              <a:gdLst/>
              <a:ahLst/>
              <a:cxnLst/>
              <a:rect l="0" t="0" r="0" b="0"/>
              <a:pathLst>
                <a:path w="104059" h="145826">
                  <a:moveTo>
                    <a:pt x="0" y="10529"/>
                  </a:moveTo>
                  <a:lnTo>
                    <a:pt x="3119" y="53220"/>
                  </a:lnTo>
                  <a:lnTo>
                    <a:pt x="19128" y="104191"/>
                  </a:lnTo>
                  <a:lnTo>
                    <a:pt x="49803" y="143284"/>
                  </a:lnTo>
                  <a:lnTo>
                    <a:pt x="56599" y="145825"/>
                  </a:lnTo>
                  <a:lnTo>
                    <a:pt x="63469" y="145180"/>
                  </a:lnTo>
                  <a:lnTo>
                    <a:pt x="70388" y="142410"/>
                  </a:lnTo>
                  <a:lnTo>
                    <a:pt x="91306" y="121745"/>
                  </a:lnTo>
                  <a:lnTo>
                    <a:pt x="99072" y="100122"/>
                  </a:lnTo>
                  <a:lnTo>
                    <a:pt x="104058" y="481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84178" y="4737823"/>
              <a:ext cx="101252" cy="178986"/>
            </a:xfrm>
            <a:custGeom>
              <a:avLst/>
              <a:gdLst/>
              <a:ahLst/>
              <a:cxnLst/>
              <a:rect l="0" t="0" r="0" b="0"/>
              <a:pathLst>
                <a:path w="101252" h="178986">
                  <a:moveTo>
                    <a:pt x="79614" y="0"/>
                  </a:moveTo>
                  <a:lnTo>
                    <a:pt x="26909" y="19128"/>
                  </a:lnTo>
                  <a:lnTo>
                    <a:pt x="10956" y="30339"/>
                  </a:lnTo>
                  <a:lnTo>
                    <a:pt x="2307" y="49359"/>
                  </a:lnTo>
                  <a:lnTo>
                    <a:pt x="0" y="60982"/>
                  </a:lnTo>
                  <a:lnTo>
                    <a:pt x="1972" y="69901"/>
                  </a:lnTo>
                  <a:lnTo>
                    <a:pt x="6796" y="77016"/>
                  </a:lnTo>
                  <a:lnTo>
                    <a:pt x="13521" y="82930"/>
                  </a:lnTo>
                  <a:lnTo>
                    <a:pt x="33472" y="89500"/>
                  </a:lnTo>
                  <a:lnTo>
                    <a:pt x="78819" y="99308"/>
                  </a:lnTo>
                  <a:lnTo>
                    <a:pt x="87273" y="104810"/>
                  </a:lnTo>
                  <a:lnTo>
                    <a:pt x="99786" y="120282"/>
                  </a:lnTo>
                  <a:lnTo>
                    <a:pt x="101251" y="129321"/>
                  </a:lnTo>
                  <a:lnTo>
                    <a:pt x="96640" y="148723"/>
                  </a:lnTo>
                  <a:lnTo>
                    <a:pt x="83672" y="162806"/>
                  </a:lnTo>
                  <a:lnTo>
                    <a:pt x="67380" y="171794"/>
                  </a:lnTo>
                  <a:lnTo>
                    <a:pt x="3750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104961" y="4734620"/>
              <a:ext cx="137817" cy="153648"/>
            </a:xfrm>
            <a:custGeom>
              <a:avLst/>
              <a:gdLst/>
              <a:ahLst/>
              <a:cxnLst/>
              <a:rect l="0" t="0" r="0" b="0"/>
              <a:pathLst>
                <a:path w="137817" h="153648">
                  <a:moveTo>
                    <a:pt x="43059" y="87431"/>
                  </a:moveTo>
                  <a:lnTo>
                    <a:pt x="87022" y="67188"/>
                  </a:lnTo>
                  <a:lnTo>
                    <a:pt x="100813" y="51528"/>
                  </a:lnTo>
                  <a:lnTo>
                    <a:pt x="106128" y="42439"/>
                  </a:lnTo>
                  <a:lnTo>
                    <a:pt x="107332" y="34040"/>
                  </a:lnTo>
                  <a:lnTo>
                    <a:pt x="102430" y="18468"/>
                  </a:lnTo>
                  <a:lnTo>
                    <a:pt x="89334" y="6868"/>
                  </a:lnTo>
                  <a:lnTo>
                    <a:pt x="80928" y="2137"/>
                  </a:lnTo>
                  <a:lnTo>
                    <a:pt x="62229" y="0"/>
                  </a:lnTo>
                  <a:lnTo>
                    <a:pt x="43391" y="4119"/>
                  </a:lnTo>
                  <a:lnTo>
                    <a:pt x="27219" y="13749"/>
                  </a:lnTo>
                  <a:lnTo>
                    <a:pt x="4960" y="37913"/>
                  </a:lnTo>
                  <a:lnTo>
                    <a:pt x="0" y="60354"/>
                  </a:lnTo>
                  <a:lnTo>
                    <a:pt x="2865" y="84755"/>
                  </a:lnTo>
                  <a:lnTo>
                    <a:pt x="17631" y="117054"/>
                  </a:lnTo>
                  <a:lnTo>
                    <a:pt x="30198" y="134132"/>
                  </a:lnTo>
                  <a:lnTo>
                    <a:pt x="56016" y="151312"/>
                  </a:lnTo>
                  <a:lnTo>
                    <a:pt x="75724" y="153647"/>
                  </a:lnTo>
                  <a:lnTo>
                    <a:pt x="137816" y="150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481923" y="4790466"/>
              <a:ext cx="121752" cy="149128"/>
            </a:xfrm>
            <a:custGeom>
              <a:avLst/>
              <a:gdLst/>
              <a:ahLst/>
              <a:cxnLst/>
              <a:rect l="0" t="0" r="0" b="0"/>
              <a:pathLst>
                <a:path w="121752" h="149128">
                  <a:moveTo>
                    <a:pt x="97766" y="10528"/>
                  </a:moveTo>
                  <a:lnTo>
                    <a:pt x="80998" y="4939"/>
                  </a:lnTo>
                  <a:lnTo>
                    <a:pt x="63407" y="5315"/>
                  </a:lnTo>
                  <a:lnTo>
                    <a:pt x="45060" y="10551"/>
                  </a:lnTo>
                  <a:lnTo>
                    <a:pt x="29108" y="20677"/>
                  </a:lnTo>
                  <a:lnTo>
                    <a:pt x="17338" y="36096"/>
                  </a:lnTo>
                  <a:lnTo>
                    <a:pt x="250" y="74590"/>
                  </a:lnTo>
                  <a:lnTo>
                    <a:pt x="0" y="84822"/>
                  </a:lnTo>
                  <a:lnTo>
                    <a:pt x="5961" y="105549"/>
                  </a:lnTo>
                  <a:lnTo>
                    <a:pt x="22472" y="131360"/>
                  </a:lnTo>
                  <a:lnTo>
                    <a:pt x="38565" y="143390"/>
                  </a:lnTo>
                  <a:lnTo>
                    <a:pt x="47770" y="148236"/>
                  </a:lnTo>
                  <a:lnTo>
                    <a:pt x="57416" y="149127"/>
                  </a:lnTo>
                  <a:lnTo>
                    <a:pt x="77493" y="143877"/>
                  </a:lnTo>
                  <a:lnTo>
                    <a:pt x="102938" y="127768"/>
                  </a:lnTo>
                  <a:lnTo>
                    <a:pt x="114882" y="108648"/>
                  </a:lnTo>
                  <a:lnTo>
                    <a:pt x="121751" y="85723"/>
                  </a:lnTo>
                  <a:lnTo>
                    <a:pt x="116628" y="39290"/>
                  </a:lnTo>
                  <a:lnTo>
                    <a:pt x="1082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60734" y="4674652"/>
              <a:ext cx="76883" cy="221100"/>
            </a:xfrm>
            <a:custGeom>
              <a:avLst/>
              <a:gdLst/>
              <a:ahLst/>
              <a:cxnLst/>
              <a:rect l="0" t="0" r="0" b="0"/>
              <a:pathLst>
                <a:path w="76883" h="221100">
                  <a:moveTo>
                    <a:pt x="55825" y="221099"/>
                  </a:moveTo>
                  <a:lnTo>
                    <a:pt x="44647" y="204331"/>
                  </a:lnTo>
                  <a:lnTo>
                    <a:pt x="29830" y="148773"/>
                  </a:lnTo>
                  <a:lnTo>
                    <a:pt x="7428" y="94937"/>
                  </a:lnTo>
                  <a:lnTo>
                    <a:pt x="0" y="73780"/>
                  </a:lnTo>
                  <a:lnTo>
                    <a:pt x="420" y="36549"/>
                  </a:lnTo>
                  <a:lnTo>
                    <a:pt x="4850" y="26705"/>
                  </a:lnTo>
                  <a:lnTo>
                    <a:pt x="19132" y="12649"/>
                  </a:lnTo>
                  <a:lnTo>
                    <a:pt x="40297" y="5622"/>
                  </a:lnTo>
                  <a:lnTo>
                    <a:pt x="768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42860" y="475888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10529"/>
                  </a:moveTo>
                  <a:lnTo>
                    <a:pt x="31007" y="74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05768" y="4695709"/>
              <a:ext cx="5590" cy="210571"/>
            </a:xfrm>
            <a:custGeom>
              <a:avLst/>
              <a:gdLst/>
              <a:ahLst/>
              <a:cxnLst/>
              <a:rect l="0" t="0" r="0" b="0"/>
              <a:pathLst>
                <a:path w="5590" h="210571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2" y="126209"/>
                  </a:lnTo>
                  <a:lnTo>
                    <a:pt x="5499" y="182468"/>
                  </a:lnTo>
                  <a:lnTo>
                    <a:pt x="5589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948186" y="4794929"/>
              <a:ext cx="136872" cy="27124"/>
            </a:xfrm>
            <a:custGeom>
              <a:avLst/>
              <a:gdLst/>
              <a:ahLst/>
              <a:cxnLst/>
              <a:rect l="0" t="0" r="0" b="0"/>
              <a:pathLst>
                <a:path w="136872" h="27124">
                  <a:moveTo>
                    <a:pt x="136871" y="6065"/>
                  </a:moveTo>
                  <a:lnTo>
                    <a:pt x="102079" y="0"/>
                  </a:lnTo>
                  <a:lnTo>
                    <a:pt x="43214" y="7640"/>
                  </a:lnTo>
                  <a:lnTo>
                    <a:pt x="19206" y="13784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137699" y="4622010"/>
              <a:ext cx="126343" cy="281909"/>
            </a:xfrm>
            <a:custGeom>
              <a:avLst/>
              <a:gdLst/>
              <a:ahLst/>
              <a:cxnLst/>
              <a:rect l="0" t="0" r="0" b="0"/>
              <a:pathLst>
                <a:path w="126343" h="281909">
                  <a:moveTo>
                    <a:pt x="0" y="0"/>
                  </a:moveTo>
                  <a:lnTo>
                    <a:pt x="14654" y="58617"/>
                  </a:lnTo>
                  <a:lnTo>
                    <a:pt x="20962" y="120026"/>
                  </a:lnTo>
                  <a:lnTo>
                    <a:pt x="32260" y="178429"/>
                  </a:lnTo>
                  <a:lnTo>
                    <a:pt x="40168" y="235027"/>
                  </a:lnTo>
                  <a:lnTo>
                    <a:pt x="35948" y="277218"/>
                  </a:lnTo>
                  <a:lnTo>
                    <a:pt x="34494" y="281908"/>
                  </a:lnTo>
                  <a:lnTo>
                    <a:pt x="33524" y="280355"/>
                  </a:lnTo>
                  <a:lnTo>
                    <a:pt x="31756" y="218906"/>
                  </a:lnTo>
                  <a:lnTo>
                    <a:pt x="34001" y="194387"/>
                  </a:lnTo>
                  <a:lnTo>
                    <a:pt x="42798" y="175692"/>
                  </a:lnTo>
                  <a:lnTo>
                    <a:pt x="49589" y="170940"/>
                  </a:lnTo>
                  <a:lnTo>
                    <a:pt x="57626" y="168942"/>
                  </a:lnTo>
                  <a:lnTo>
                    <a:pt x="66493" y="168780"/>
                  </a:lnTo>
                  <a:lnTo>
                    <a:pt x="74745" y="172181"/>
                  </a:lnTo>
                  <a:lnTo>
                    <a:pt x="90152" y="185319"/>
                  </a:lnTo>
                  <a:lnTo>
                    <a:pt x="106391" y="212447"/>
                  </a:lnTo>
                  <a:lnTo>
                    <a:pt x="12634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74570" y="4716849"/>
              <a:ext cx="157928" cy="235514"/>
            </a:xfrm>
            <a:custGeom>
              <a:avLst/>
              <a:gdLst/>
              <a:ahLst/>
              <a:cxnLst/>
              <a:rect l="0" t="0" r="0" b="0"/>
              <a:pathLst>
                <a:path w="157928" h="235514">
                  <a:moveTo>
                    <a:pt x="0" y="136788"/>
                  </a:moveTo>
                  <a:lnTo>
                    <a:pt x="53875" y="117660"/>
                  </a:lnTo>
                  <a:lnTo>
                    <a:pt x="99857" y="86985"/>
                  </a:lnTo>
                  <a:lnTo>
                    <a:pt x="122264" y="66399"/>
                  </a:lnTo>
                  <a:lnTo>
                    <a:pt x="130378" y="46233"/>
                  </a:lnTo>
                  <a:lnTo>
                    <a:pt x="132542" y="34304"/>
                  </a:lnTo>
                  <a:lnTo>
                    <a:pt x="128707" y="14811"/>
                  </a:lnTo>
                  <a:lnTo>
                    <a:pt x="124409" y="6337"/>
                  </a:lnTo>
                  <a:lnTo>
                    <a:pt x="118034" y="1857"/>
                  </a:lnTo>
                  <a:lnTo>
                    <a:pt x="110275" y="41"/>
                  </a:lnTo>
                  <a:lnTo>
                    <a:pt x="101593" y="0"/>
                  </a:lnTo>
                  <a:lnTo>
                    <a:pt x="72605" y="11120"/>
                  </a:lnTo>
                  <a:lnTo>
                    <a:pt x="47379" y="34822"/>
                  </a:lnTo>
                  <a:lnTo>
                    <a:pt x="19064" y="82678"/>
                  </a:lnTo>
                  <a:lnTo>
                    <a:pt x="9253" y="109619"/>
                  </a:lnTo>
                  <a:lnTo>
                    <a:pt x="8330" y="151095"/>
                  </a:lnTo>
                  <a:lnTo>
                    <a:pt x="15790" y="172782"/>
                  </a:lnTo>
                  <a:lnTo>
                    <a:pt x="39644" y="205769"/>
                  </a:lnTo>
                  <a:lnTo>
                    <a:pt x="65558" y="222088"/>
                  </a:lnTo>
                  <a:lnTo>
                    <a:pt x="101053" y="234332"/>
                  </a:lnTo>
                  <a:lnTo>
                    <a:pt x="124461" y="235513"/>
                  </a:lnTo>
                  <a:lnTo>
                    <a:pt x="157927" y="231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1091" y="5038587"/>
              <a:ext cx="132816" cy="194077"/>
            </a:xfrm>
            <a:custGeom>
              <a:avLst/>
              <a:gdLst/>
              <a:ahLst/>
              <a:cxnLst/>
              <a:rect l="0" t="0" r="0" b="0"/>
              <a:pathLst>
                <a:path w="132816" h="194077">
                  <a:moveTo>
                    <a:pt x="132815" y="15092"/>
                  </a:moveTo>
                  <a:lnTo>
                    <a:pt x="88853" y="437"/>
                  </a:lnTo>
                  <a:lnTo>
                    <a:pt x="68823" y="0"/>
                  </a:lnTo>
                  <a:lnTo>
                    <a:pt x="49392" y="4874"/>
                  </a:lnTo>
                  <a:lnTo>
                    <a:pt x="17854" y="27068"/>
                  </a:lnTo>
                  <a:lnTo>
                    <a:pt x="10551" y="33604"/>
                  </a:lnTo>
                  <a:lnTo>
                    <a:pt x="2436" y="53345"/>
                  </a:lnTo>
                  <a:lnTo>
                    <a:pt x="0" y="76547"/>
                  </a:lnTo>
                  <a:lnTo>
                    <a:pt x="6375" y="110509"/>
                  </a:lnTo>
                  <a:lnTo>
                    <a:pt x="28897" y="157075"/>
                  </a:lnTo>
                  <a:lnTo>
                    <a:pt x="55876" y="189497"/>
                  </a:lnTo>
                  <a:lnTo>
                    <a:pt x="65145" y="193363"/>
                  </a:lnTo>
                  <a:lnTo>
                    <a:pt x="111758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1071222" y="5106320"/>
              <a:ext cx="103671" cy="127817"/>
            </a:xfrm>
            <a:custGeom>
              <a:avLst/>
              <a:gdLst/>
              <a:ahLst/>
              <a:cxnLst/>
              <a:rect l="0" t="0" r="0" b="0"/>
              <a:pathLst>
                <a:path w="103671" h="127817">
                  <a:moveTo>
                    <a:pt x="65855" y="0"/>
                  </a:moveTo>
                  <a:lnTo>
                    <a:pt x="21893" y="20244"/>
                  </a:lnTo>
                  <a:lnTo>
                    <a:pt x="8102" y="35904"/>
                  </a:lnTo>
                  <a:lnTo>
                    <a:pt x="2786" y="44993"/>
                  </a:lnTo>
                  <a:lnTo>
                    <a:pt x="0" y="67570"/>
                  </a:lnTo>
                  <a:lnTo>
                    <a:pt x="3831" y="90863"/>
                  </a:lnTo>
                  <a:lnTo>
                    <a:pt x="13333" y="109014"/>
                  </a:lnTo>
                  <a:lnTo>
                    <a:pt x="28474" y="121761"/>
                  </a:lnTo>
                  <a:lnTo>
                    <a:pt x="37425" y="126798"/>
                  </a:lnTo>
                  <a:lnTo>
                    <a:pt x="46902" y="127816"/>
                  </a:lnTo>
                  <a:lnTo>
                    <a:pt x="66790" y="122708"/>
                  </a:lnTo>
                  <a:lnTo>
                    <a:pt x="92129" y="106678"/>
                  </a:lnTo>
                  <a:lnTo>
                    <a:pt x="100929" y="87577"/>
                  </a:lnTo>
                  <a:lnTo>
                    <a:pt x="103670" y="63490"/>
                  </a:lnTo>
                  <a:lnTo>
                    <a:pt x="9744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232267" y="5138599"/>
              <a:ext cx="189081" cy="125650"/>
            </a:xfrm>
            <a:custGeom>
              <a:avLst/>
              <a:gdLst/>
              <a:ahLst/>
              <a:cxnLst/>
              <a:rect l="0" t="0" r="0" b="0"/>
              <a:pathLst>
                <a:path w="189081" h="125650">
                  <a:moveTo>
                    <a:pt x="10095" y="41422"/>
                  </a:moveTo>
                  <a:lnTo>
                    <a:pt x="1762" y="78899"/>
                  </a:lnTo>
                  <a:lnTo>
                    <a:pt x="542" y="94343"/>
                  </a:lnTo>
                  <a:lnTo>
                    <a:pt x="0" y="85609"/>
                  </a:lnTo>
                  <a:lnTo>
                    <a:pt x="11077" y="28855"/>
                  </a:lnTo>
                  <a:lnTo>
                    <a:pt x="14259" y="15496"/>
                  </a:lnTo>
                  <a:lnTo>
                    <a:pt x="19890" y="7760"/>
                  </a:lnTo>
                  <a:lnTo>
                    <a:pt x="27154" y="3773"/>
                  </a:lnTo>
                  <a:lnTo>
                    <a:pt x="35506" y="2284"/>
                  </a:lnTo>
                  <a:lnTo>
                    <a:pt x="43413" y="4802"/>
                  </a:lnTo>
                  <a:lnTo>
                    <a:pt x="58438" y="16957"/>
                  </a:lnTo>
                  <a:lnTo>
                    <a:pt x="74462" y="43531"/>
                  </a:lnTo>
                  <a:lnTo>
                    <a:pt x="78743" y="45168"/>
                  </a:lnTo>
                  <a:lnTo>
                    <a:pt x="82766" y="41579"/>
                  </a:lnTo>
                  <a:lnTo>
                    <a:pt x="97630" y="7787"/>
                  </a:lnTo>
                  <a:lnTo>
                    <a:pt x="103547" y="2621"/>
                  </a:lnTo>
                  <a:lnTo>
                    <a:pt x="111001" y="347"/>
                  </a:lnTo>
                  <a:lnTo>
                    <a:pt x="119479" y="0"/>
                  </a:lnTo>
                  <a:lnTo>
                    <a:pt x="135140" y="5854"/>
                  </a:lnTo>
                  <a:lnTo>
                    <a:pt x="149898" y="17425"/>
                  </a:lnTo>
                  <a:lnTo>
                    <a:pt x="164257" y="34266"/>
                  </a:lnTo>
                  <a:lnTo>
                    <a:pt x="172198" y="56569"/>
                  </a:lnTo>
                  <a:lnTo>
                    <a:pt x="186327" y="115772"/>
                  </a:lnTo>
                  <a:lnTo>
                    <a:pt x="189080" y="125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1478929" y="5127450"/>
              <a:ext cx="216160" cy="136799"/>
            </a:xfrm>
            <a:custGeom>
              <a:avLst/>
              <a:gdLst/>
              <a:ahLst/>
              <a:cxnLst/>
              <a:rect l="0" t="0" r="0" b="0"/>
              <a:pathLst>
                <a:path w="216160" h="136799">
                  <a:moveTo>
                    <a:pt x="5589" y="20984"/>
                  </a:moveTo>
                  <a:lnTo>
                    <a:pt x="0" y="37752"/>
                  </a:lnTo>
                  <a:lnTo>
                    <a:pt x="4044" y="96430"/>
                  </a:lnTo>
                  <a:lnTo>
                    <a:pt x="4902" y="114177"/>
                  </a:lnTo>
                  <a:lnTo>
                    <a:pt x="6698" y="57324"/>
                  </a:lnTo>
                  <a:lnTo>
                    <a:pt x="11151" y="33626"/>
                  </a:lnTo>
                  <a:lnTo>
                    <a:pt x="16316" y="24733"/>
                  </a:lnTo>
                  <a:lnTo>
                    <a:pt x="31413" y="11732"/>
                  </a:lnTo>
                  <a:lnTo>
                    <a:pt x="39183" y="10137"/>
                  </a:lnTo>
                  <a:lnTo>
                    <a:pt x="46702" y="11413"/>
                  </a:lnTo>
                  <a:lnTo>
                    <a:pt x="54055" y="14603"/>
                  </a:lnTo>
                  <a:lnTo>
                    <a:pt x="68463" y="30627"/>
                  </a:lnTo>
                  <a:lnTo>
                    <a:pt x="91188" y="73452"/>
                  </a:lnTo>
                  <a:lnTo>
                    <a:pt x="94240" y="75850"/>
                  </a:lnTo>
                  <a:lnTo>
                    <a:pt x="96275" y="72769"/>
                  </a:lnTo>
                  <a:lnTo>
                    <a:pt x="109385" y="23948"/>
                  </a:lnTo>
                  <a:lnTo>
                    <a:pt x="120350" y="6314"/>
                  </a:lnTo>
                  <a:lnTo>
                    <a:pt x="127720" y="1845"/>
                  </a:lnTo>
                  <a:lnTo>
                    <a:pt x="145267" y="0"/>
                  </a:lnTo>
                  <a:lnTo>
                    <a:pt x="161645" y="6199"/>
                  </a:lnTo>
                  <a:lnTo>
                    <a:pt x="169288" y="11127"/>
                  </a:lnTo>
                  <a:lnTo>
                    <a:pt x="180899" y="25962"/>
                  </a:lnTo>
                  <a:lnTo>
                    <a:pt x="205308" y="84593"/>
                  </a:lnTo>
                  <a:lnTo>
                    <a:pt x="216159" y="136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749925" y="5127378"/>
              <a:ext cx="107002" cy="147483"/>
            </a:xfrm>
            <a:custGeom>
              <a:avLst/>
              <a:gdLst/>
              <a:ahLst/>
              <a:cxnLst/>
              <a:rect l="0" t="0" r="0" b="0"/>
              <a:pathLst>
                <a:path w="107002" h="147483">
                  <a:moveTo>
                    <a:pt x="8334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7670" y="124561"/>
                  </a:lnTo>
                  <a:lnTo>
                    <a:pt x="18177" y="141539"/>
                  </a:lnTo>
                  <a:lnTo>
                    <a:pt x="26594" y="145832"/>
                  </a:lnTo>
                  <a:lnTo>
                    <a:pt x="48425" y="147482"/>
                  </a:lnTo>
                  <a:lnTo>
                    <a:pt x="67486" y="141197"/>
                  </a:lnTo>
                  <a:lnTo>
                    <a:pt x="75845" y="136245"/>
                  </a:lnTo>
                  <a:lnTo>
                    <a:pt x="88251" y="118265"/>
                  </a:lnTo>
                  <a:lnTo>
                    <a:pt x="105748" y="68595"/>
                  </a:lnTo>
                  <a:lnTo>
                    <a:pt x="107001" y="44524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89886" y="503262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9552" y="165005"/>
                  </a:lnTo>
                  <a:lnTo>
                    <a:pt x="13455" y="22111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926715" y="5171240"/>
              <a:ext cx="157928" cy="19310"/>
            </a:xfrm>
            <a:custGeom>
              <a:avLst/>
              <a:gdLst/>
              <a:ahLst/>
              <a:cxnLst/>
              <a:rect l="0" t="0" r="0" b="0"/>
              <a:pathLst>
                <a:path w="157928" h="19310">
                  <a:moveTo>
                    <a:pt x="157927" y="19309"/>
                  </a:moveTo>
                  <a:lnTo>
                    <a:pt x="141159" y="8130"/>
                  </a:lnTo>
                  <a:lnTo>
                    <a:pt x="102786" y="1179"/>
                  </a:lnTo>
                  <a:lnTo>
                    <a:pt x="40927" y="0"/>
                  </a:lnTo>
                  <a:lnTo>
                    <a:pt x="0" y="8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119758" y="5178876"/>
              <a:ext cx="143869" cy="148544"/>
            </a:xfrm>
            <a:custGeom>
              <a:avLst/>
              <a:gdLst/>
              <a:ahLst/>
              <a:cxnLst/>
              <a:rect l="0" t="0" r="0" b="0"/>
              <a:pathLst>
                <a:path w="143869" h="148544">
                  <a:moveTo>
                    <a:pt x="91226" y="32730"/>
                  </a:moveTo>
                  <a:lnTo>
                    <a:pt x="61918" y="3422"/>
                  </a:lnTo>
                  <a:lnTo>
                    <a:pt x="52970" y="323"/>
                  </a:lnTo>
                  <a:lnTo>
                    <a:pt x="30550" y="0"/>
                  </a:lnTo>
                  <a:lnTo>
                    <a:pt x="21529" y="5061"/>
                  </a:lnTo>
                  <a:lnTo>
                    <a:pt x="8387" y="23162"/>
                  </a:lnTo>
                  <a:lnTo>
                    <a:pt x="0" y="59661"/>
                  </a:lnTo>
                  <a:lnTo>
                    <a:pt x="5572" y="105510"/>
                  </a:lnTo>
                  <a:lnTo>
                    <a:pt x="11434" y="127078"/>
                  </a:lnTo>
                  <a:lnTo>
                    <a:pt x="16974" y="133063"/>
                  </a:lnTo>
                  <a:lnTo>
                    <a:pt x="24177" y="135883"/>
                  </a:lnTo>
                  <a:lnTo>
                    <a:pt x="32489" y="136594"/>
                  </a:lnTo>
                  <a:lnTo>
                    <a:pt x="47963" y="131144"/>
                  </a:lnTo>
                  <a:lnTo>
                    <a:pt x="62639" y="119754"/>
                  </a:lnTo>
                  <a:lnTo>
                    <a:pt x="76961" y="102993"/>
                  </a:lnTo>
                  <a:lnTo>
                    <a:pt x="84886" y="80725"/>
                  </a:lnTo>
                  <a:lnTo>
                    <a:pt x="86999" y="68236"/>
                  </a:lnTo>
                  <a:lnTo>
                    <a:pt x="89578" y="63420"/>
                  </a:lnTo>
                  <a:lnTo>
                    <a:pt x="92467" y="63718"/>
                  </a:lnTo>
                  <a:lnTo>
                    <a:pt x="98797" y="73409"/>
                  </a:lnTo>
                  <a:lnTo>
                    <a:pt x="115512" y="105106"/>
                  </a:lnTo>
                  <a:lnTo>
                    <a:pt x="143868" y="1485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347854" y="5053679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3120" y="168552"/>
                  </a:lnTo>
                  <a:lnTo>
                    <a:pt x="17959" y="230253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316269" y="5201511"/>
              <a:ext cx="147400" cy="10095"/>
            </a:xfrm>
            <a:custGeom>
              <a:avLst/>
              <a:gdLst/>
              <a:ahLst/>
              <a:cxnLst/>
              <a:rect l="0" t="0" r="0" b="0"/>
              <a:pathLst>
                <a:path w="147400" h="10095">
                  <a:moveTo>
                    <a:pt x="147399" y="10094"/>
                  </a:moveTo>
                  <a:lnTo>
                    <a:pt x="109921" y="1761"/>
                  </a:lnTo>
                  <a:lnTo>
                    <a:pt x="58498" y="0"/>
                  </a:lnTo>
                  <a:lnTo>
                    <a:pt x="0" y="10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305741" y="52116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2484725" y="524319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4939" y="58617"/>
                  </a:lnTo>
                  <a:lnTo>
                    <a:pt x="976" y="11534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484725" y="5380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505782" y="51379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611067" y="5201077"/>
              <a:ext cx="94757" cy="161359"/>
            </a:xfrm>
            <a:custGeom>
              <a:avLst/>
              <a:gdLst/>
              <a:ahLst/>
              <a:cxnLst/>
              <a:rect l="0" t="0" r="0" b="0"/>
              <a:pathLst>
                <a:path w="94757" h="161359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5149" y="157809"/>
                  </a:lnTo>
                  <a:lnTo>
                    <a:pt x="38641" y="161358"/>
                  </a:lnTo>
                  <a:lnTo>
                    <a:pt x="42138" y="160215"/>
                  </a:lnTo>
                  <a:lnTo>
                    <a:pt x="49144" y="149586"/>
                  </a:lnTo>
                  <a:lnTo>
                    <a:pt x="66682" y="98597"/>
                  </a:lnTo>
                  <a:lnTo>
                    <a:pt x="73483" y="46166"/>
                  </a:lnTo>
                  <a:lnTo>
                    <a:pt x="81694" y="1523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752224" y="5202535"/>
              <a:ext cx="94922" cy="148813"/>
            </a:xfrm>
            <a:custGeom>
              <a:avLst/>
              <a:gdLst/>
              <a:ahLst/>
              <a:cxnLst/>
              <a:rect l="0" t="0" r="0" b="0"/>
              <a:pathLst>
                <a:path w="94922" h="148813">
                  <a:moveTo>
                    <a:pt x="6242" y="72242"/>
                  </a:moveTo>
                  <a:lnTo>
                    <a:pt x="23009" y="83421"/>
                  </a:lnTo>
                  <a:lnTo>
                    <a:pt x="40600" y="85789"/>
                  </a:lnTo>
                  <a:lnTo>
                    <a:pt x="60117" y="81773"/>
                  </a:lnTo>
                  <a:lnTo>
                    <a:pt x="80489" y="72188"/>
                  </a:lnTo>
                  <a:lnTo>
                    <a:pt x="87325" y="64017"/>
                  </a:lnTo>
                  <a:lnTo>
                    <a:pt x="94921" y="42460"/>
                  </a:lnTo>
                  <a:lnTo>
                    <a:pt x="92058" y="20401"/>
                  </a:lnTo>
                  <a:lnTo>
                    <a:pt x="88019" y="9605"/>
                  </a:lnTo>
                  <a:lnTo>
                    <a:pt x="81817" y="3578"/>
                  </a:lnTo>
                  <a:lnTo>
                    <a:pt x="74173" y="730"/>
                  </a:lnTo>
                  <a:lnTo>
                    <a:pt x="65567" y="0"/>
                  </a:lnTo>
                  <a:lnTo>
                    <a:pt x="46647" y="5430"/>
                  </a:lnTo>
                  <a:lnTo>
                    <a:pt x="19383" y="21640"/>
                  </a:lnTo>
                  <a:lnTo>
                    <a:pt x="11493" y="27979"/>
                  </a:lnTo>
                  <a:lnTo>
                    <a:pt x="2727" y="47500"/>
                  </a:lnTo>
                  <a:lnTo>
                    <a:pt x="0" y="71774"/>
                  </a:lnTo>
                  <a:lnTo>
                    <a:pt x="2688" y="98160"/>
                  </a:lnTo>
                  <a:lnTo>
                    <a:pt x="10901" y="119246"/>
                  </a:lnTo>
                  <a:lnTo>
                    <a:pt x="16367" y="128145"/>
                  </a:lnTo>
                  <a:lnTo>
                    <a:pt x="31799" y="141152"/>
                  </a:lnTo>
                  <a:lnTo>
                    <a:pt x="48016" y="148492"/>
                  </a:lnTo>
                  <a:lnTo>
                    <a:pt x="53978" y="148812"/>
                  </a:lnTo>
                  <a:lnTo>
                    <a:pt x="69413" y="145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26963" y="5242229"/>
              <a:ext cx="111510" cy="294542"/>
            </a:xfrm>
            <a:custGeom>
              <a:avLst/>
              <a:gdLst/>
              <a:ahLst/>
              <a:cxnLst/>
              <a:rect l="0" t="0" r="0" b="0"/>
              <a:pathLst>
                <a:path w="111510" h="294542">
                  <a:moveTo>
                    <a:pt x="0" y="158890"/>
                  </a:moveTo>
                  <a:lnTo>
                    <a:pt x="0" y="217507"/>
                  </a:lnTo>
                  <a:lnTo>
                    <a:pt x="8334" y="277223"/>
                  </a:lnTo>
                  <a:lnTo>
                    <a:pt x="8383" y="294541"/>
                  </a:lnTo>
                  <a:lnTo>
                    <a:pt x="6759" y="292607"/>
                  </a:lnTo>
                  <a:lnTo>
                    <a:pt x="3004" y="277982"/>
                  </a:lnTo>
                  <a:lnTo>
                    <a:pt x="395" y="217135"/>
                  </a:lnTo>
                  <a:lnTo>
                    <a:pt x="78" y="153714"/>
                  </a:lnTo>
                  <a:lnTo>
                    <a:pt x="23" y="103414"/>
                  </a:lnTo>
                  <a:lnTo>
                    <a:pt x="3124" y="43903"/>
                  </a:lnTo>
                  <a:lnTo>
                    <a:pt x="5593" y="29590"/>
                  </a:lnTo>
                  <a:lnTo>
                    <a:pt x="10747" y="18878"/>
                  </a:lnTo>
                  <a:lnTo>
                    <a:pt x="25834" y="3855"/>
                  </a:lnTo>
                  <a:lnTo>
                    <a:pt x="34770" y="552"/>
                  </a:lnTo>
                  <a:lnTo>
                    <a:pt x="54058" y="0"/>
                  </a:lnTo>
                  <a:lnTo>
                    <a:pt x="62945" y="3831"/>
                  </a:lnTo>
                  <a:lnTo>
                    <a:pt x="86631" y="25989"/>
                  </a:lnTo>
                  <a:lnTo>
                    <a:pt x="101284" y="44840"/>
                  </a:lnTo>
                  <a:lnTo>
                    <a:pt x="109356" y="68037"/>
                  </a:lnTo>
                  <a:lnTo>
                    <a:pt x="111509" y="80774"/>
                  </a:lnTo>
                  <a:lnTo>
                    <a:pt x="109434" y="90435"/>
                  </a:lnTo>
                  <a:lnTo>
                    <a:pt x="104542" y="98045"/>
                  </a:lnTo>
                  <a:lnTo>
                    <a:pt x="89747" y="109621"/>
                  </a:lnTo>
                  <a:lnTo>
                    <a:pt x="71473" y="118665"/>
                  </a:lnTo>
                  <a:lnTo>
                    <a:pt x="35866" y="124744"/>
                  </a:lnTo>
                  <a:lnTo>
                    <a:pt x="21789" y="123047"/>
                  </a:lnTo>
                  <a:lnTo>
                    <a:pt x="10529" y="116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274362" y="5210078"/>
              <a:ext cx="105286" cy="169551"/>
            </a:xfrm>
            <a:custGeom>
              <a:avLst/>
              <a:gdLst/>
              <a:ahLst/>
              <a:cxnLst/>
              <a:rect l="0" t="0" r="0" b="0"/>
              <a:pathLst>
                <a:path w="105286" h="169551">
                  <a:moveTo>
                    <a:pt x="0" y="43642"/>
                  </a:moveTo>
                  <a:lnTo>
                    <a:pt x="23720" y="87605"/>
                  </a:lnTo>
                  <a:lnTo>
                    <a:pt x="38883" y="150095"/>
                  </a:lnTo>
                  <a:lnTo>
                    <a:pt x="39960" y="163743"/>
                  </a:lnTo>
                  <a:lnTo>
                    <a:pt x="38338" y="169333"/>
                  </a:lnTo>
                  <a:lnTo>
                    <a:pt x="34918" y="169550"/>
                  </a:lnTo>
                  <a:lnTo>
                    <a:pt x="30297" y="166185"/>
                  </a:lnTo>
                  <a:lnTo>
                    <a:pt x="18206" y="139093"/>
                  </a:lnTo>
                  <a:lnTo>
                    <a:pt x="12804" y="101429"/>
                  </a:lnTo>
                  <a:lnTo>
                    <a:pt x="19384" y="47951"/>
                  </a:lnTo>
                  <a:lnTo>
                    <a:pt x="25383" y="24500"/>
                  </a:lnTo>
                  <a:lnTo>
                    <a:pt x="30960" y="15673"/>
                  </a:lnTo>
                  <a:lnTo>
                    <a:pt x="46515" y="2745"/>
                  </a:lnTo>
                  <a:lnTo>
                    <a:pt x="55577" y="0"/>
                  </a:lnTo>
                  <a:lnTo>
                    <a:pt x="105285" y="1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396641" y="5274777"/>
              <a:ext cx="133649" cy="158686"/>
            </a:xfrm>
            <a:custGeom>
              <a:avLst/>
              <a:gdLst/>
              <a:ahLst/>
              <a:cxnLst/>
              <a:rect l="0" t="0" r="0" b="0"/>
              <a:pathLst>
                <a:path w="133649" h="158686">
                  <a:moveTo>
                    <a:pt x="56706" y="31585"/>
                  </a:moveTo>
                  <a:lnTo>
                    <a:pt x="45527" y="20407"/>
                  </a:lnTo>
                  <a:lnTo>
                    <a:pt x="39895" y="19454"/>
                  </a:lnTo>
                  <a:lnTo>
                    <a:pt x="33800" y="21158"/>
                  </a:lnTo>
                  <a:lnTo>
                    <a:pt x="27397" y="24634"/>
                  </a:lnTo>
                  <a:lnTo>
                    <a:pt x="17164" y="37854"/>
                  </a:lnTo>
                  <a:lnTo>
                    <a:pt x="1062" y="74937"/>
                  </a:lnTo>
                  <a:lnTo>
                    <a:pt x="0" y="95307"/>
                  </a:lnTo>
                  <a:lnTo>
                    <a:pt x="8850" y="136979"/>
                  </a:lnTo>
                  <a:lnTo>
                    <a:pt x="14273" y="145132"/>
                  </a:lnTo>
                  <a:lnTo>
                    <a:pt x="29658" y="157310"/>
                  </a:lnTo>
                  <a:lnTo>
                    <a:pt x="39844" y="158685"/>
                  </a:lnTo>
                  <a:lnTo>
                    <a:pt x="63640" y="153975"/>
                  </a:lnTo>
                  <a:lnTo>
                    <a:pt x="92165" y="138169"/>
                  </a:lnTo>
                  <a:lnTo>
                    <a:pt x="115436" y="118668"/>
                  </a:lnTo>
                  <a:lnTo>
                    <a:pt x="131559" y="92482"/>
                  </a:lnTo>
                  <a:lnTo>
                    <a:pt x="133648" y="72689"/>
                  </a:lnTo>
                  <a:lnTo>
                    <a:pt x="129507" y="53363"/>
                  </a:lnTo>
                  <a:lnTo>
                    <a:pt x="107785" y="21893"/>
                  </a:lnTo>
                  <a:lnTo>
                    <a:pt x="882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590217" y="5200557"/>
              <a:ext cx="103003" cy="323486"/>
            </a:xfrm>
            <a:custGeom>
              <a:avLst/>
              <a:gdLst/>
              <a:ahLst/>
              <a:cxnLst/>
              <a:rect l="0" t="0" r="0" b="0"/>
              <a:pathLst>
                <a:path w="103003" h="323486">
                  <a:moveTo>
                    <a:pt x="0" y="95277"/>
                  </a:moveTo>
                  <a:lnTo>
                    <a:pt x="11453" y="149421"/>
                  </a:lnTo>
                  <a:lnTo>
                    <a:pt x="27028" y="211071"/>
                  </a:lnTo>
                  <a:lnTo>
                    <a:pt x="33805" y="264422"/>
                  </a:lnTo>
                  <a:lnTo>
                    <a:pt x="41020" y="323485"/>
                  </a:lnTo>
                  <a:lnTo>
                    <a:pt x="40620" y="302754"/>
                  </a:lnTo>
                  <a:lnTo>
                    <a:pt x="27417" y="241618"/>
                  </a:lnTo>
                  <a:lnTo>
                    <a:pt x="22942" y="192190"/>
                  </a:lnTo>
                  <a:lnTo>
                    <a:pt x="14194" y="130321"/>
                  </a:lnTo>
                  <a:lnTo>
                    <a:pt x="14372" y="69227"/>
                  </a:lnTo>
                  <a:lnTo>
                    <a:pt x="25326" y="22671"/>
                  </a:lnTo>
                  <a:lnTo>
                    <a:pt x="30922" y="14118"/>
                  </a:lnTo>
                  <a:lnTo>
                    <a:pt x="46499" y="1494"/>
                  </a:lnTo>
                  <a:lnTo>
                    <a:pt x="54396" y="0"/>
                  </a:lnTo>
                  <a:lnTo>
                    <a:pt x="62000" y="1343"/>
                  </a:lnTo>
                  <a:lnTo>
                    <a:pt x="69410" y="4578"/>
                  </a:lnTo>
                  <a:lnTo>
                    <a:pt x="80762" y="17532"/>
                  </a:lnTo>
                  <a:lnTo>
                    <a:pt x="97581" y="54443"/>
                  </a:lnTo>
                  <a:lnTo>
                    <a:pt x="103002" y="90717"/>
                  </a:lnTo>
                  <a:lnTo>
                    <a:pt x="100254" y="100426"/>
                  </a:lnTo>
                  <a:lnTo>
                    <a:pt x="94912" y="108068"/>
                  </a:lnTo>
                  <a:lnTo>
                    <a:pt x="87841" y="114333"/>
                  </a:lnTo>
                  <a:lnTo>
                    <a:pt x="78448" y="117340"/>
                  </a:lnTo>
                  <a:lnTo>
                    <a:pt x="31586" y="116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704533" y="5208202"/>
              <a:ext cx="107629" cy="119218"/>
            </a:xfrm>
            <a:custGeom>
              <a:avLst/>
              <a:gdLst/>
              <a:ahLst/>
              <a:cxnLst/>
              <a:rect l="0" t="0" r="0" b="0"/>
              <a:pathLst>
                <a:path w="107629" h="119218">
                  <a:moveTo>
                    <a:pt x="12026" y="45518"/>
                  </a:moveTo>
                  <a:lnTo>
                    <a:pt x="28794" y="39929"/>
                  </a:lnTo>
                  <a:lnTo>
                    <a:pt x="46385" y="40304"/>
                  </a:lnTo>
                  <a:lnTo>
                    <a:pt x="86273" y="50077"/>
                  </a:lnTo>
                  <a:lnTo>
                    <a:pt x="94280" y="48557"/>
                  </a:lnTo>
                  <a:lnTo>
                    <a:pt x="100787" y="44035"/>
                  </a:lnTo>
                  <a:lnTo>
                    <a:pt x="106295" y="37510"/>
                  </a:lnTo>
                  <a:lnTo>
                    <a:pt x="107628" y="30821"/>
                  </a:lnTo>
                  <a:lnTo>
                    <a:pt x="106176" y="24022"/>
                  </a:lnTo>
                  <a:lnTo>
                    <a:pt x="102869" y="17149"/>
                  </a:lnTo>
                  <a:lnTo>
                    <a:pt x="89835" y="6393"/>
                  </a:lnTo>
                  <a:lnTo>
                    <a:pt x="81447" y="1887"/>
                  </a:lnTo>
                  <a:lnTo>
                    <a:pt x="59648" y="0"/>
                  </a:lnTo>
                  <a:lnTo>
                    <a:pt x="36701" y="4231"/>
                  </a:lnTo>
                  <a:lnTo>
                    <a:pt x="18703" y="13910"/>
                  </a:lnTo>
                  <a:lnTo>
                    <a:pt x="6025" y="29130"/>
                  </a:lnTo>
                  <a:lnTo>
                    <a:pt x="1006" y="38102"/>
                  </a:lnTo>
                  <a:lnTo>
                    <a:pt x="0" y="47593"/>
                  </a:lnTo>
                  <a:lnTo>
                    <a:pt x="5121" y="67497"/>
                  </a:lnTo>
                  <a:lnTo>
                    <a:pt x="21159" y="92844"/>
                  </a:lnTo>
                  <a:lnTo>
                    <a:pt x="37142" y="104767"/>
                  </a:lnTo>
                  <a:lnTo>
                    <a:pt x="55944" y="112795"/>
                  </a:lnTo>
                  <a:lnTo>
                    <a:pt x="96254" y="119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49267" y="5201077"/>
              <a:ext cx="56806" cy="111567"/>
            </a:xfrm>
            <a:custGeom>
              <a:avLst/>
              <a:gdLst/>
              <a:ahLst/>
              <a:cxnLst/>
              <a:rect l="0" t="0" r="0" b="0"/>
              <a:pathLst>
                <a:path w="56806" h="111567">
                  <a:moveTo>
                    <a:pt x="4163" y="63171"/>
                  </a:moveTo>
                  <a:lnTo>
                    <a:pt x="18817" y="107134"/>
                  </a:lnTo>
                  <a:lnTo>
                    <a:pt x="18612" y="111197"/>
                  </a:lnTo>
                  <a:lnTo>
                    <a:pt x="16135" y="111566"/>
                  </a:lnTo>
                  <a:lnTo>
                    <a:pt x="12144" y="109473"/>
                  </a:lnTo>
                  <a:lnTo>
                    <a:pt x="4591" y="97788"/>
                  </a:lnTo>
                  <a:lnTo>
                    <a:pt x="939" y="89758"/>
                  </a:lnTo>
                  <a:lnTo>
                    <a:pt x="0" y="71479"/>
                  </a:lnTo>
                  <a:lnTo>
                    <a:pt x="4652" y="52825"/>
                  </a:lnTo>
                  <a:lnTo>
                    <a:pt x="26703" y="21787"/>
                  </a:lnTo>
                  <a:lnTo>
                    <a:pt x="38747" y="9683"/>
                  </a:lnTo>
                  <a:lnTo>
                    <a:pt x="568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000829" y="5074735"/>
              <a:ext cx="42115" cy="273743"/>
            </a:xfrm>
            <a:custGeom>
              <a:avLst/>
              <a:gdLst/>
              <a:ahLst/>
              <a:cxnLst/>
              <a:rect l="0" t="0" r="0" b="0"/>
              <a:pathLst>
                <a:path w="42115" h="273743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9465" y="140292"/>
                  </a:lnTo>
                  <a:lnTo>
                    <a:pt x="21912" y="195345"/>
                  </a:lnTo>
                  <a:lnTo>
                    <a:pt x="35669" y="252066"/>
                  </a:lnTo>
                  <a:lnTo>
                    <a:pt x="42114" y="27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979772" y="5195488"/>
              <a:ext cx="136871" cy="26647"/>
            </a:xfrm>
            <a:custGeom>
              <a:avLst/>
              <a:gdLst/>
              <a:ahLst/>
              <a:cxnLst/>
              <a:rect l="0" t="0" r="0" b="0"/>
              <a:pathLst>
                <a:path w="136871" h="26647">
                  <a:moveTo>
                    <a:pt x="136870" y="5589"/>
                  </a:moveTo>
                  <a:lnTo>
                    <a:pt x="120102" y="0"/>
                  </a:lnTo>
                  <a:lnTo>
                    <a:pt x="68524" y="4442"/>
                  </a:lnTo>
                  <a:lnTo>
                    <a:pt x="25234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137699" y="5201077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5194" y="59941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148228" y="5201077"/>
              <a:ext cx="105286" cy="294799"/>
            </a:xfrm>
            <a:custGeom>
              <a:avLst/>
              <a:gdLst/>
              <a:ahLst/>
              <a:cxnLst/>
              <a:rect l="0" t="0" r="0" b="0"/>
              <a:pathLst>
                <a:path w="105286" h="294799">
                  <a:moveTo>
                    <a:pt x="105285" y="0"/>
                  </a:moveTo>
                  <a:lnTo>
                    <a:pt x="75976" y="34898"/>
                  </a:lnTo>
                  <a:lnTo>
                    <a:pt x="56125" y="83929"/>
                  </a:lnTo>
                  <a:lnTo>
                    <a:pt x="38726" y="133013"/>
                  </a:lnTo>
                  <a:lnTo>
                    <a:pt x="24472" y="190320"/>
                  </a:lnTo>
                  <a:lnTo>
                    <a:pt x="8291" y="242525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74570" y="5380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1949643" y="1295005"/>
            <a:ext cx="1093093" cy="705410"/>
            <a:chOff x="1949643" y="1295005"/>
            <a:chExt cx="1093093" cy="705410"/>
          </a:xfrm>
        </p:grpSpPr>
        <p:sp>
          <p:nvSpPr>
            <p:cNvPr id="161" name="Freeform 160"/>
            <p:cNvSpPr/>
            <p:nvPr/>
          </p:nvSpPr>
          <p:spPr>
            <a:xfrm>
              <a:off x="1989886" y="1295005"/>
              <a:ext cx="973293" cy="610654"/>
            </a:xfrm>
            <a:custGeom>
              <a:avLst/>
              <a:gdLst/>
              <a:ahLst/>
              <a:cxnLst/>
              <a:rect l="0" t="0" r="0" b="0"/>
              <a:pathLst>
                <a:path w="973293" h="610654">
                  <a:moveTo>
                    <a:pt x="0" y="0"/>
                  </a:moveTo>
                  <a:lnTo>
                    <a:pt x="17980" y="15641"/>
                  </a:lnTo>
                  <a:lnTo>
                    <a:pt x="74353" y="45672"/>
                  </a:lnTo>
                  <a:lnTo>
                    <a:pt x="132017" y="71814"/>
                  </a:lnTo>
                  <a:lnTo>
                    <a:pt x="188874" y="97165"/>
                  </a:lnTo>
                  <a:lnTo>
                    <a:pt x="250476" y="130168"/>
                  </a:lnTo>
                  <a:lnTo>
                    <a:pt x="308357" y="164988"/>
                  </a:lnTo>
                  <a:lnTo>
                    <a:pt x="369820" y="200047"/>
                  </a:lnTo>
                  <a:lnTo>
                    <a:pt x="429286" y="235137"/>
                  </a:lnTo>
                  <a:lnTo>
                    <a:pt x="480675" y="275821"/>
                  </a:lnTo>
                  <a:lnTo>
                    <a:pt x="534112" y="315096"/>
                  </a:lnTo>
                  <a:lnTo>
                    <a:pt x="592543" y="353897"/>
                  </a:lnTo>
                  <a:lnTo>
                    <a:pt x="653025" y="396524"/>
                  </a:lnTo>
                  <a:lnTo>
                    <a:pt x="710657" y="431662"/>
                  </a:lnTo>
                  <a:lnTo>
                    <a:pt x="772160" y="473782"/>
                  </a:lnTo>
                  <a:lnTo>
                    <a:pt x="825439" y="501858"/>
                  </a:lnTo>
                  <a:lnTo>
                    <a:pt x="879854" y="529934"/>
                  </a:lnTo>
                  <a:lnTo>
                    <a:pt x="939930" y="570878"/>
                  </a:lnTo>
                  <a:lnTo>
                    <a:pt x="959379" y="580497"/>
                  </a:lnTo>
                  <a:lnTo>
                    <a:pt x="965970" y="578850"/>
                  </a:lnTo>
                  <a:lnTo>
                    <a:pt x="970363" y="573073"/>
                  </a:lnTo>
                  <a:lnTo>
                    <a:pt x="973292" y="564543"/>
                  </a:lnTo>
                  <a:lnTo>
                    <a:pt x="970307" y="545706"/>
                  </a:lnTo>
                  <a:lnTo>
                    <a:pt x="942890" y="493436"/>
                  </a:lnTo>
                  <a:lnTo>
                    <a:pt x="915749" y="441226"/>
                  </a:lnTo>
                  <a:lnTo>
                    <a:pt x="887857" y="397032"/>
                  </a:lnTo>
                  <a:lnTo>
                    <a:pt x="884363" y="395709"/>
                  </a:lnTo>
                  <a:lnTo>
                    <a:pt x="883203" y="399506"/>
                  </a:lnTo>
                  <a:lnTo>
                    <a:pt x="883600" y="406717"/>
                  </a:lnTo>
                  <a:lnTo>
                    <a:pt x="901048" y="443507"/>
                  </a:lnTo>
                  <a:lnTo>
                    <a:pt x="940775" y="504313"/>
                  </a:lnTo>
                  <a:lnTo>
                    <a:pt x="954686" y="520887"/>
                  </a:lnTo>
                  <a:lnTo>
                    <a:pt x="956991" y="528582"/>
                  </a:lnTo>
                  <a:lnTo>
                    <a:pt x="956189" y="536052"/>
                  </a:lnTo>
                  <a:lnTo>
                    <a:pt x="949058" y="550590"/>
                  </a:lnTo>
                  <a:lnTo>
                    <a:pt x="938090" y="564851"/>
                  </a:lnTo>
                  <a:lnTo>
                    <a:pt x="913172" y="580444"/>
                  </a:lnTo>
                  <a:lnTo>
                    <a:pt x="858839" y="590127"/>
                  </a:lnTo>
                  <a:lnTo>
                    <a:pt x="810694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1949643" y="1326590"/>
              <a:ext cx="1093093" cy="673825"/>
            </a:xfrm>
            <a:custGeom>
              <a:avLst/>
              <a:gdLst/>
              <a:ahLst/>
              <a:cxnLst/>
              <a:rect l="0" t="0" r="0" b="0"/>
              <a:pathLst>
                <a:path w="1093093" h="673825">
                  <a:moveTo>
                    <a:pt x="1093092" y="0"/>
                  </a:moveTo>
                  <a:lnTo>
                    <a:pt x="1034476" y="5589"/>
                  </a:lnTo>
                  <a:lnTo>
                    <a:pt x="999685" y="20244"/>
                  </a:lnTo>
                  <a:lnTo>
                    <a:pt x="944348" y="59898"/>
                  </a:lnTo>
                  <a:lnTo>
                    <a:pt x="887660" y="94788"/>
                  </a:lnTo>
                  <a:lnTo>
                    <a:pt x="838694" y="128428"/>
                  </a:lnTo>
                  <a:lnTo>
                    <a:pt x="781101" y="168868"/>
                  </a:lnTo>
                  <a:lnTo>
                    <a:pt x="724665" y="210652"/>
                  </a:lnTo>
                  <a:lnTo>
                    <a:pt x="663989" y="247582"/>
                  </a:lnTo>
                  <a:lnTo>
                    <a:pt x="606852" y="286602"/>
                  </a:lnTo>
                  <a:lnTo>
                    <a:pt x="549862" y="317433"/>
                  </a:lnTo>
                  <a:lnTo>
                    <a:pt x="501607" y="349832"/>
                  </a:lnTo>
                  <a:lnTo>
                    <a:pt x="452764" y="379735"/>
                  </a:lnTo>
                  <a:lnTo>
                    <a:pt x="401247" y="405232"/>
                  </a:lnTo>
                  <a:lnTo>
                    <a:pt x="341013" y="434809"/>
                  </a:lnTo>
                  <a:lnTo>
                    <a:pt x="287867" y="463181"/>
                  </a:lnTo>
                  <a:lnTo>
                    <a:pt x="227326" y="491316"/>
                  </a:lnTo>
                  <a:lnTo>
                    <a:pt x="172865" y="526423"/>
                  </a:lnTo>
                  <a:lnTo>
                    <a:pt x="113599" y="561520"/>
                  </a:lnTo>
                  <a:lnTo>
                    <a:pt x="60539" y="589596"/>
                  </a:lnTo>
                  <a:lnTo>
                    <a:pt x="10586" y="612083"/>
                  </a:lnTo>
                  <a:lnTo>
                    <a:pt x="4094" y="611606"/>
                  </a:lnTo>
                  <a:lnTo>
                    <a:pt x="936" y="607779"/>
                  </a:lnTo>
                  <a:lnTo>
                    <a:pt x="0" y="601718"/>
                  </a:lnTo>
                  <a:lnTo>
                    <a:pt x="4272" y="576420"/>
                  </a:lnTo>
                  <a:lnTo>
                    <a:pt x="31991" y="515664"/>
                  </a:lnTo>
                  <a:lnTo>
                    <a:pt x="55424" y="482142"/>
                  </a:lnTo>
                  <a:lnTo>
                    <a:pt x="89526" y="445883"/>
                  </a:lnTo>
                  <a:lnTo>
                    <a:pt x="92986" y="444654"/>
                  </a:lnTo>
                  <a:lnTo>
                    <a:pt x="94122" y="447345"/>
                  </a:lnTo>
                  <a:lnTo>
                    <a:pt x="84642" y="486375"/>
                  </a:lnTo>
                  <a:lnTo>
                    <a:pt x="62568" y="542815"/>
                  </a:lnTo>
                  <a:lnTo>
                    <a:pt x="48677" y="583274"/>
                  </a:lnTo>
                  <a:lnTo>
                    <a:pt x="49375" y="594740"/>
                  </a:lnTo>
                  <a:lnTo>
                    <a:pt x="59509" y="613719"/>
                  </a:lnTo>
                  <a:lnTo>
                    <a:pt x="75712" y="626834"/>
                  </a:lnTo>
                  <a:lnTo>
                    <a:pt x="135340" y="652339"/>
                  </a:lnTo>
                  <a:lnTo>
                    <a:pt x="198170" y="673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165252" y="473782"/>
            <a:ext cx="2538684" cy="667322"/>
            <a:chOff x="1165252" y="473782"/>
            <a:chExt cx="2538684" cy="667322"/>
          </a:xfrm>
        </p:grpSpPr>
        <p:sp>
          <p:nvSpPr>
            <p:cNvPr id="2" name="Freeform 1"/>
            <p:cNvSpPr/>
            <p:nvPr/>
          </p:nvSpPr>
          <p:spPr>
            <a:xfrm>
              <a:off x="1165252" y="533494"/>
              <a:ext cx="426736" cy="607610"/>
            </a:xfrm>
            <a:custGeom>
              <a:avLst/>
              <a:gdLst/>
              <a:ahLst/>
              <a:cxnLst/>
              <a:rect l="0" t="0" r="0" b="0"/>
              <a:pathLst>
                <a:path w="426736" h="607610">
                  <a:moveTo>
                    <a:pt x="119224" y="3459"/>
                  </a:moveTo>
                  <a:lnTo>
                    <a:pt x="113635" y="20226"/>
                  </a:lnTo>
                  <a:lnTo>
                    <a:pt x="76345" y="77706"/>
                  </a:lnTo>
                  <a:lnTo>
                    <a:pt x="56415" y="132993"/>
                  </a:lnTo>
                  <a:lnTo>
                    <a:pt x="36497" y="180994"/>
                  </a:lnTo>
                  <a:lnTo>
                    <a:pt x="16854" y="213599"/>
                  </a:lnTo>
                  <a:lnTo>
                    <a:pt x="11203" y="217252"/>
                  </a:lnTo>
                  <a:lnTo>
                    <a:pt x="6266" y="216178"/>
                  </a:lnTo>
                  <a:lnTo>
                    <a:pt x="1805" y="211952"/>
                  </a:lnTo>
                  <a:lnTo>
                    <a:pt x="0" y="205625"/>
                  </a:lnTo>
                  <a:lnTo>
                    <a:pt x="5510" y="167135"/>
                  </a:lnTo>
                  <a:lnTo>
                    <a:pt x="17681" y="131504"/>
                  </a:lnTo>
                  <a:lnTo>
                    <a:pt x="42291" y="77383"/>
                  </a:lnTo>
                  <a:lnTo>
                    <a:pt x="54226" y="56201"/>
                  </a:lnTo>
                  <a:lnTo>
                    <a:pt x="70449" y="41328"/>
                  </a:lnTo>
                  <a:lnTo>
                    <a:pt x="133212" y="6206"/>
                  </a:lnTo>
                  <a:lnTo>
                    <a:pt x="158196" y="0"/>
                  </a:lnTo>
                  <a:lnTo>
                    <a:pt x="180999" y="1142"/>
                  </a:lnTo>
                  <a:lnTo>
                    <a:pt x="213567" y="13951"/>
                  </a:lnTo>
                  <a:lnTo>
                    <a:pt x="239854" y="38153"/>
                  </a:lnTo>
                  <a:lnTo>
                    <a:pt x="256872" y="73140"/>
                  </a:lnTo>
                  <a:lnTo>
                    <a:pt x="259170" y="96430"/>
                  </a:lnTo>
                  <a:lnTo>
                    <a:pt x="251113" y="145566"/>
                  </a:lnTo>
                  <a:lnTo>
                    <a:pt x="226511" y="202803"/>
                  </a:lnTo>
                  <a:lnTo>
                    <a:pt x="211454" y="231760"/>
                  </a:lnTo>
                  <a:lnTo>
                    <a:pt x="170147" y="276978"/>
                  </a:lnTo>
                  <a:lnTo>
                    <a:pt x="145621" y="295982"/>
                  </a:lnTo>
                  <a:lnTo>
                    <a:pt x="145011" y="295570"/>
                  </a:lnTo>
                  <a:lnTo>
                    <a:pt x="146944" y="292956"/>
                  </a:lnTo>
                  <a:lnTo>
                    <a:pt x="166432" y="278099"/>
                  </a:lnTo>
                  <a:lnTo>
                    <a:pt x="205611" y="270057"/>
                  </a:lnTo>
                  <a:lnTo>
                    <a:pt x="262847" y="269680"/>
                  </a:lnTo>
                  <a:lnTo>
                    <a:pt x="316093" y="289709"/>
                  </a:lnTo>
                  <a:lnTo>
                    <a:pt x="370321" y="324254"/>
                  </a:lnTo>
                  <a:lnTo>
                    <a:pt x="402487" y="365523"/>
                  </a:lnTo>
                  <a:lnTo>
                    <a:pt x="425782" y="418389"/>
                  </a:lnTo>
                  <a:lnTo>
                    <a:pt x="426735" y="459934"/>
                  </a:lnTo>
                  <a:lnTo>
                    <a:pt x="416577" y="515893"/>
                  </a:lnTo>
                  <a:lnTo>
                    <a:pt x="410088" y="543943"/>
                  </a:lnTo>
                  <a:lnTo>
                    <a:pt x="397066" y="565768"/>
                  </a:lnTo>
                  <a:lnTo>
                    <a:pt x="378410" y="582097"/>
                  </a:lnTo>
                  <a:lnTo>
                    <a:pt x="325186" y="602112"/>
                  </a:lnTo>
                  <a:lnTo>
                    <a:pt x="294991" y="607609"/>
                  </a:lnTo>
                  <a:lnTo>
                    <a:pt x="243891" y="604725"/>
                  </a:lnTo>
                  <a:lnTo>
                    <a:pt x="189083" y="598220"/>
                  </a:lnTo>
                  <a:lnTo>
                    <a:pt x="135537" y="586839"/>
                  </a:lnTo>
                  <a:lnTo>
                    <a:pt x="98167" y="5825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884601" y="784048"/>
              <a:ext cx="221099" cy="16118"/>
            </a:xfrm>
            <a:custGeom>
              <a:avLst/>
              <a:gdLst/>
              <a:ahLst/>
              <a:cxnLst/>
              <a:rect l="0" t="0" r="0" b="0"/>
              <a:pathLst>
                <a:path w="221099" h="16118">
                  <a:moveTo>
                    <a:pt x="221098" y="5589"/>
                  </a:moveTo>
                  <a:lnTo>
                    <a:pt x="204330" y="0"/>
                  </a:lnTo>
                  <a:lnTo>
                    <a:pt x="145653" y="4044"/>
                  </a:lnTo>
                  <a:lnTo>
                    <a:pt x="85313" y="10873"/>
                  </a:lnTo>
                  <a:lnTo>
                    <a:pt x="28983" y="1508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03577" y="505367"/>
              <a:ext cx="223304" cy="600126"/>
            </a:xfrm>
            <a:custGeom>
              <a:avLst/>
              <a:gdLst/>
              <a:ahLst/>
              <a:cxnLst/>
              <a:rect l="0" t="0" r="0" b="0"/>
              <a:pathLst>
                <a:path w="223304" h="600126">
                  <a:moveTo>
                    <a:pt x="223303" y="0"/>
                  </a:moveTo>
                  <a:lnTo>
                    <a:pt x="199257" y="9576"/>
                  </a:lnTo>
                  <a:lnTo>
                    <a:pt x="141301" y="56117"/>
                  </a:lnTo>
                  <a:lnTo>
                    <a:pt x="90073" y="111892"/>
                  </a:lnTo>
                  <a:lnTo>
                    <a:pt x="46531" y="170251"/>
                  </a:lnTo>
                  <a:lnTo>
                    <a:pt x="16680" y="230552"/>
                  </a:lnTo>
                  <a:lnTo>
                    <a:pt x="905" y="275892"/>
                  </a:lnTo>
                  <a:lnTo>
                    <a:pt x="0" y="324552"/>
                  </a:lnTo>
                  <a:lnTo>
                    <a:pt x="2939" y="384990"/>
                  </a:lnTo>
                  <a:lnTo>
                    <a:pt x="11651" y="425507"/>
                  </a:lnTo>
                  <a:lnTo>
                    <a:pt x="41591" y="474589"/>
                  </a:lnTo>
                  <a:lnTo>
                    <a:pt x="95793" y="526531"/>
                  </a:lnTo>
                  <a:lnTo>
                    <a:pt x="155516" y="576742"/>
                  </a:lnTo>
                  <a:lnTo>
                    <a:pt x="191718" y="6001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768994" y="810694"/>
              <a:ext cx="136872" cy="1"/>
            </a:xfrm>
            <a:custGeom>
              <a:avLst/>
              <a:gdLst/>
              <a:ahLst/>
              <a:cxnLst/>
              <a:rect l="0" t="0" r="0" b="0"/>
              <a:pathLst>
                <a:path w="136872" h="1">
                  <a:moveTo>
                    <a:pt x="136871" y="0"/>
                  </a:moveTo>
                  <a:lnTo>
                    <a:pt x="87940" y="0"/>
                  </a:lnTo>
                  <a:lnTo>
                    <a:pt x="288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116323" y="610652"/>
              <a:ext cx="329153" cy="419190"/>
            </a:xfrm>
            <a:custGeom>
              <a:avLst/>
              <a:gdLst/>
              <a:ahLst/>
              <a:cxnLst/>
              <a:rect l="0" t="0" r="0" b="0"/>
              <a:pathLst>
                <a:path w="329153" h="419190">
                  <a:moveTo>
                    <a:pt x="231739" y="0"/>
                  </a:moveTo>
                  <a:lnTo>
                    <a:pt x="194260" y="8334"/>
                  </a:lnTo>
                  <a:lnTo>
                    <a:pt x="142837" y="15684"/>
                  </a:lnTo>
                  <a:lnTo>
                    <a:pt x="88789" y="21166"/>
                  </a:lnTo>
                  <a:lnTo>
                    <a:pt x="54073" y="26809"/>
                  </a:lnTo>
                  <a:lnTo>
                    <a:pt x="22729" y="25621"/>
                  </a:lnTo>
                  <a:lnTo>
                    <a:pt x="5875" y="33224"/>
                  </a:lnTo>
                  <a:lnTo>
                    <a:pt x="1614" y="40867"/>
                  </a:lnTo>
                  <a:lnTo>
                    <a:pt x="0" y="61837"/>
                  </a:lnTo>
                  <a:lnTo>
                    <a:pt x="11550" y="115638"/>
                  </a:lnTo>
                  <a:lnTo>
                    <a:pt x="24858" y="157893"/>
                  </a:lnTo>
                  <a:lnTo>
                    <a:pt x="30648" y="163754"/>
                  </a:lnTo>
                  <a:lnTo>
                    <a:pt x="38017" y="166491"/>
                  </a:lnTo>
                  <a:lnTo>
                    <a:pt x="55563" y="166413"/>
                  </a:lnTo>
                  <a:lnTo>
                    <a:pt x="111356" y="159276"/>
                  </a:lnTo>
                  <a:lnTo>
                    <a:pt x="165542" y="166600"/>
                  </a:lnTo>
                  <a:lnTo>
                    <a:pt x="221306" y="182431"/>
                  </a:lnTo>
                  <a:lnTo>
                    <a:pt x="281838" y="214534"/>
                  </a:lnTo>
                  <a:lnTo>
                    <a:pt x="299239" y="228320"/>
                  </a:lnTo>
                  <a:lnTo>
                    <a:pt x="316600" y="254824"/>
                  </a:lnTo>
                  <a:lnTo>
                    <a:pt x="329152" y="290493"/>
                  </a:lnTo>
                  <a:lnTo>
                    <a:pt x="329103" y="330697"/>
                  </a:lnTo>
                  <a:lnTo>
                    <a:pt x="321679" y="366656"/>
                  </a:lnTo>
                  <a:lnTo>
                    <a:pt x="309146" y="385617"/>
                  </a:lnTo>
                  <a:lnTo>
                    <a:pt x="291879" y="400673"/>
                  </a:lnTo>
                  <a:lnTo>
                    <a:pt x="272505" y="411264"/>
                  </a:lnTo>
                  <a:lnTo>
                    <a:pt x="221898" y="419189"/>
                  </a:lnTo>
                  <a:lnTo>
                    <a:pt x="159908" y="417635"/>
                  </a:lnTo>
                  <a:lnTo>
                    <a:pt x="105397" y="4106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84932" y="473782"/>
              <a:ext cx="219004" cy="663296"/>
            </a:xfrm>
            <a:custGeom>
              <a:avLst/>
              <a:gdLst/>
              <a:ahLst/>
              <a:cxnLst/>
              <a:rect l="0" t="0" r="0" b="0"/>
              <a:pathLst>
                <a:path w="219004" h="663296">
                  <a:moveTo>
                    <a:pt x="0" y="0"/>
                  </a:moveTo>
                  <a:lnTo>
                    <a:pt x="58564" y="49498"/>
                  </a:lnTo>
                  <a:lnTo>
                    <a:pt x="114796" y="106693"/>
                  </a:lnTo>
                  <a:lnTo>
                    <a:pt x="151590" y="162514"/>
                  </a:lnTo>
                  <a:lnTo>
                    <a:pt x="180504" y="220085"/>
                  </a:lnTo>
                  <a:lnTo>
                    <a:pt x="199780" y="279846"/>
                  </a:lnTo>
                  <a:lnTo>
                    <a:pt x="214028" y="333959"/>
                  </a:lnTo>
                  <a:lnTo>
                    <a:pt x="219003" y="384390"/>
                  </a:lnTo>
                  <a:lnTo>
                    <a:pt x="212279" y="440267"/>
                  </a:lnTo>
                  <a:lnTo>
                    <a:pt x="199686" y="498271"/>
                  </a:lnTo>
                  <a:lnTo>
                    <a:pt x="191695" y="527950"/>
                  </a:lnTo>
                  <a:lnTo>
                    <a:pt x="160800" y="585088"/>
                  </a:lnTo>
                  <a:lnTo>
                    <a:pt x="119267" y="643306"/>
                  </a:lnTo>
                  <a:lnTo>
                    <a:pt x="105285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1687588" y="547523"/>
            <a:ext cx="1393195" cy="918279"/>
            <a:chOff x="1687588" y="547523"/>
            <a:chExt cx="1393195" cy="918279"/>
          </a:xfrm>
        </p:grpSpPr>
        <p:sp>
          <p:nvSpPr>
            <p:cNvPr id="9" name="Freeform 8"/>
            <p:cNvSpPr/>
            <p:nvPr/>
          </p:nvSpPr>
          <p:spPr>
            <a:xfrm>
              <a:off x="1687588" y="547523"/>
              <a:ext cx="1393195" cy="504764"/>
            </a:xfrm>
            <a:custGeom>
              <a:avLst/>
              <a:gdLst/>
              <a:ahLst/>
              <a:cxnLst/>
              <a:rect l="0" t="0" r="0" b="0"/>
              <a:pathLst>
                <a:path w="1393195" h="504764">
                  <a:moveTo>
                    <a:pt x="586567" y="21015"/>
                  </a:moveTo>
                  <a:lnTo>
                    <a:pt x="549089" y="12682"/>
                  </a:lnTo>
                  <a:lnTo>
                    <a:pt x="497666" y="5331"/>
                  </a:lnTo>
                  <a:lnTo>
                    <a:pt x="435212" y="1020"/>
                  </a:lnTo>
                  <a:lnTo>
                    <a:pt x="376602" y="168"/>
                  </a:lnTo>
                  <a:lnTo>
                    <a:pt x="314375" y="0"/>
                  </a:lnTo>
                  <a:lnTo>
                    <a:pt x="251245" y="11417"/>
                  </a:lnTo>
                  <a:lnTo>
                    <a:pt x="197222" y="28157"/>
                  </a:lnTo>
                  <a:lnTo>
                    <a:pt x="133860" y="50272"/>
                  </a:lnTo>
                  <a:lnTo>
                    <a:pt x="75612" y="81295"/>
                  </a:lnTo>
                  <a:lnTo>
                    <a:pt x="46138" y="107506"/>
                  </a:lnTo>
                  <a:lnTo>
                    <a:pt x="16388" y="148974"/>
                  </a:lnTo>
                  <a:lnTo>
                    <a:pt x="3244" y="187481"/>
                  </a:lnTo>
                  <a:lnTo>
                    <a:pt x="0" y="227356"/>
                  </a:lnTo>
                  <a:lnTo>
                    <a:pt x="11870" y="289260"/>
                  </a:lnTo>
                  <a:lnTo>
                    <a:pt x="24650" y="310251"/>
                  </a:lnTo>
                  <a:lnTo>
                    <a:pt x="85726" y="371748"/>
                  </a:lnTo>
                  <a:lnTo>
                    <a:pt x="115296" y="391788"/>
                  </a:lnTo>
                  <a:lnTo>
                    <a:pt x="174669" y="413455"/>
                  </a:lnTo>
                  <a:lnTo>
                    <a:pt x="228429" y="431545"/>
                  </a:lnTo>
                  <a:lnTo>
                    <a:pt x="288454" y="449163"/>
                  </a:lnTo>
                  <a:lnTo>
                    <a:pt x="349564" y="461131"/>
                  </a:lnTo>
                  <a:lnTo>
                    <a:pt x="403228" y="471207"/>
                  </a:lnTo>
                  <a:lnTo>
                    <a:pt x="465241" y="482318"/>
                  </a:lnTo>
                  <a:lnTo>
                    <a:pt x="527420" y="483884"/>
                  </a:lnTo>
                  <a:lnTo>
                    <a:pt x="585975" y="487313"/>
                  </a:lnTo>
                  <a:lnTo>
                    <a:pt x="642602" y="498908"/>
                  </a:lnTo>
                  <a:lnTo>
                    <a:pt x="690388" y="503425"/>
                  </a:lnTo>
                  <a:lnTo>
                    <a:pt x="741591" y="504763"/>
                  </a:lnTo>
                  <a:lnTo>
                    <a:pt x="793807" y="499570"/>
                  </a:lnTo>
                  <a:lnTo>
                    <a:pt x="846323" y="496212"/>
                  </a:lnTo>
                  <a:lnTo>
                    <a:pt x="908065" y="495077"/>
                  </a:lnTo>
                  <a:lnTo>
                    <a:pt x="965321" y="491733"/>
                  </a:lnTo>
                  <a:lnTo>
                    <a:pt x="1021691" y="485744"/>
                  </a:lnTo>
                  <a:lnTo>
                    <a:pt x="1071821" y="477325"/>
                  </a:lnTo>
                  <a:lnTo>
                    <a:pt x="1132502" y="474449"/>
                  </a:lnTo>
                  <a:lnTo>
                    <a:pt x="1189895" y="468291"/>
                  </a:lnTo>
                  <a:lnTo>
                    <a:pt x="1245123" y="463046"/>
                  </a:lnTo>
                  <a:lnTo>
                    <a:pt x="1301881" y="448690"/>
                  </a:lnTo>
                  <a:lnTo>
                    <a:pt x="1343326" y="426635"/>
                  </a:lnTo>
                  <a:lnTo>
                    <a:pt x="1375256" y="396629"/>
                  </a:lnTo>
                  <a:lnTo>
                    <a:pt x="1382591" y="387238"/>
                  </a:lnTo>
                  <a:lnTo>
                    <a:pt x="1390741" y="364325"/>
                  </a:lnTo>
                  <a:lnTo>
                    <a:pt x="1393194" y="339714"/>
                  </a:lnTo>
                  <a:lnTo>
                    <a:pt x="1382226" y="279013"/>
                  </a:lnTo>
                  <a:lnTo>
                    <a:pt x="1347425" y="220060"/>
                  </a:lnTo>
                  <a:lnTo>
                    <a:pt x="1317574" y="179916"/>
                  </a:lnTo>
                  <a:lnTo>
                    <a:pt x="1261220" y="140929"/>
                  </a:lnTo>
                  <a:lnTo>
                    <a:pt x="1204738" y="105321"/>
                  </a:lnTo>
                  <a:lnTo>
                    <a:pt x="1144398" y="78564"/>
                  </a:lnTo>
                  <a:lnTo>
                    <a:pt x="1083000" y="59804"/>
                  </a:lnTo>
                  <a:lnTo>
                    <a:pt x="1031202" y="52854"/>
                  </a:lnTo>
                  <a:lnTo>
                    <a:pt x="975910" y="44549"/>
                  </a:lnTo>
                  <a:lnTo>
                    <a:pt x="919928" y="42562"/>
                  </a:lnTo>
                  <a:lnTo>
                    <a:pt x="856574" y="42169"/>
                  </a:lnTo>
                  <a:lnTo>
                    <a:pt x="797786" y="38972"/>
                  </a:lnTo>
                  <a:lnTo>
                    <a:pt x="735524" y="33011"/>
                  </a:lnTo>
                  <a:lnTo>
                    <a:pt x="684255" y="31979"/>
                  </a:lnTo>
                  <a:lnTo>
                    <a:pt x="632019" y="31673"/>
                  </a:lnTo>
                  <a:lnTo>
                    <a:pt x="597095" y="31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8256" y="1052849"/>
              <a:ext cx="282812" cy="412953"/>
            </a:xfrm>
            <a:custGeom>
              <a:avLst/>
              <a:gdLst/>
              <a:ahLst/>
              <a:cxnLst/>
              <a:rect l="0" t="0" r="0" b="0"/>
              <a:pathLst>
                <a:path w="282812" h="412953">
                  <a:moveTo>
                    <a:pt x="156469" y="0"/>
                  </a:moveTo>
                  <a:lnTo>
                    <a:pt x="138511" y="55045"/>
                  </a:lnTo>
                  <a:lnTo>
                    <a:pt x="130611" y="91829"/>
                  </a:lnTo>
                  <a:lnTo>
                    <a:pt x="134549" y="152603"/>
                  </a:lnTo>
                  <a:lnTo>
                    <a:pt x="136411" y="207395"/>
                  </a:lnTo>
                  <a:lnTo>
                    <a:pt x="143711" y="263279"/>
                  </a:lnTo>
                  <a:lnTo>
                    <a:pt x="145500" y="319378"/>
                  </a:lnTo>
                  <a:lnTo>
                    <a:pt x="147023" y="375519"/>
                  </a:lnTo>
                  <a:lnTo>
                    <a:pt x="151491" y="403594"/>
                  </a:lnTo>
                  <a:lnTo>
                    <a:pt x="149641" y="410612"/>
                  </a:lnTo>
                  <a:lnTo>
                    <a:pt x="144898" y="412952"/>
                  </a:lnTo>
                  <a:lnTo>
                    <a:pt x="138226" y="412172"/>
                  </a:lnTo>
                  <a:lnTo>
                    <a:pt x="124575" y="401946"/>
                  </a:lnTo>
                  <a:lnTo>
                    <a:pt x="82742" y="341466"/>
                  </a:lnTo>
                  <a:lnTo>
                    <a:pt x="24570" y="282457"/>
                  </a:lnTo>
                  <a:lnTo>
                    <a:pt x="0" y="254882"/>
                  </a:lnTo>
                  <a:lnTo>
                    <a:pt x="3479" y="257951"/>
                  </a:lnTo>
                  <a:lnTo>
                    <a:pt x="18711" y="286220"/>
                  </a:lnTo>
                  <a:lnTo>
                    <a:pt x="71881" y="348274"/>
                  </a:lnTo>
                  <a:lnTo>
                    <a:pt x="100246" y="384130"/>
                  </a:lnTo>
                  <a:lnTo>
                    <a:pt x="126942" y="400946"/>
                  </a:lnTo>
                  <a:lnTo>
                    <a:pt x="146855" y="403196"/>
                  </a:lnTo>
                  <a:lnTo>
                    <a:pt x="167404" y="399127"/>
                  </a:lnTo>
                  <a:lnTo>
                    <a:pt x="197534" y="383682"/>
                  </a:lnTo>
                  <a:lnTo>
                    <a:pt x="244976" y="346063"/>
                  </a:lnTo>
                  <a:lnTo>
                    <a:pt x="282811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474197" y="1926715"/>
            <a:ext cx="315855" cy="294799"/>
            <a:chOff x="2474197" y="1926715"/>
            <a:chExt cx="315855" cy="294799"/>
          </a:xfrm>
        </p:grpSpPr>
        <p:sp>
          <p:nvSpPr>
            <p:cNvPr id="12" name="Freeform 11"/>
            <p:cNvSpPr/>
            <p:nvPr/>
          </p:nvSpPr>
          <p:spPr>
            <a:xfrm>
              <a:off x="2600538" y="1926715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6"/>
                  </a:lnTo>
                  <a:lnTo>
                    <a:pt x="7236" y="120026"/>
                  </a:lnTo>
                  <a:lnTo>
                    <a:pt x="9878" y="178430"/>
                  </a:lnTo>
                  <a:lnTo>
                    <a:pt x="15990" y="23502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74197" y="2084642"/>
              <a:ext cx="315855" cy="21058"/>
            </a:xfrm>
            <a:custGeom>
              <a:avLst/>
              <a:gdLst/>
              <a:ahLst/>
              <a:cxnLst/>
              <a:rect l="0" t="0" r="0" b="0"/>
              <a:pathLst>
                <a:path w="315855" h="21058">
                  <a:moveTo>
                    <a:pt x="315854" y="0"/>
                  </a:moveTo>
                  <a:lnTo>
                    <a:pt x="257238" y="0"/>
                  </a:lnTo>
                  <a:lnTo>
                    <a:pt x="195828" y="0"/>
                  </a:lnTo>
                  <a:lnTo>
                    <a:pt x="134305" y="0"/>
                  </a:lnTo>
                  <a:lnTo>
                    <a:pt x="71762" y="0"/>
                  </a:lnTo>
                  <a:lnTo>
                    <a:pt x="25093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1756179" y="1782380"/>
            <a:ext cx="440766" cy="488845"/>
          </a:xfrm>
          <a:custGeom>
            <a:avLst/>
            <a:gdLst/>
            <a:ahLst/>
            <a:cxnLst/>
            <a:rect l="0" t="0" r="0" b="0"/>
            <a:pathLst>
              <a:path w="440766" h="488845">
                <a:moveTo>
                  <a:pt x="75779" y="7464"/>
                </a:moveTo>
                <a:lnTo>
                  <a:pt x="50585" y="61339"/>
                </a:lnTo>
                <a:lnTo>
                  <a:pt x="26899" y="123386"/>
                </a:lnTo>
                <a:lnTo>
                  <a:pt x="15023" y="153725"/>
                </a:lnTo>
                <a:lnTo>
                  <a:pt x="3543" y="170345"/>
                </a:lnTo>
                <a:lnTo>
                  <a:pt x="715" y="172203"/>
                </a:lnTo>
                <a:lnTo>
                  <a:pt x="0" y="169933"/>
                </a:lnTo>
                <a:lnTo>
                  <a:pt x="13350" y="113494"/>
                </a:lnTo>
                <a:lnTo>
                  <a:pt x="16612" y="102718"/>
                </a:lnTo>
                <a:lnTo>
                  <a:pt x="29596" y="84504"/>
                </a:lnTo>
                <a:lnTo>
                  <a:pt x="86875" y="31010"/>
                </a:lnTo>
                <a:lnTo>
                  <a:pt x="108787" y="16759"/>
                </a:lnTo>
                <a:lnTo>
                  <a:pt x="147430" y="3329"/>
                </a:lnTo>
                <a:lnTo>
                  <a:pt x="187346" y="0"/>
                </a:lnTo>
                <a:lnTo>
                  <a:pt x="243676" y="11839"/>
                </a:lnTo>
                <a:lnTo>
                  <a:pt x="261924" y="27736"/>
                </a:lnTo>
                <a:lnTo>
                  <a:pt x="275493" y="50399"/>
                </a:lnTo>
                <a:lnTo>
                  <a:pt x="281524" y="76069"/>
                </a:lnTo>
                <a:lnTo>
                  <a:pt x="277966" y="99957"/>
                </a:lnTo>
                <a:lnTo>
                  <a:pt x="251832" y="162073"/>
                </a:lnTo>
                <a:lnTo>
                  <a:pt x="245791" y="170198"/>
                </a:lnTo>
                <a:lnTo>
                  <a:pt x="247612" y="175615"/>
                </a:lnTo>
                <a:lnTo>
                  <a:pt x="254675" y="179226"/>
                </a:lnTo>
                <a:lnTo>
                  <a:pt x="317927" y="197267"/>
                </a:lnTo>
                <a:lnTo>
                  <a:pt x="365636" y="216662"/>
                </a:lnTo>
                <a:lnTo>
                  <a:pt x="386318" y="235752"/>
                </a:lnTo>
                <a:lnTo>
                  <a:pt x="430925" y="292464"/>
                </a:lnTo>
                <a:lnTo>
                  <a:pt x="440321" y="331594"/>
                </a:lnTo>
                <a:lnTo>
                  <a:pt x="440765" y="372824"/>
                </a:lnTo>
                <a:lnTo>
                  <a:pt x="421140" y="425558"/>
                </a:lnTo>
                <a:lnTo>
                  <a:pt x="405917" y="447137"/>
                </a:lnTo>
                <a:lnTo>
                  <a:pt x="383554" y="464527"/>
                </a:lnTo>
                <a:lnTo>
                  <a:pt x="339067" y="481882"/>
                </a:lnTo>
                <a:lnTo>
                  <a:pt x="288841" y="488844"/>
                </a:lnTo>
                <a:lnTo>
                  <a:pt x="233939" y="483960"/>
                </a:lnTo>
                <a:lnTo>
                  <a:pt x="175434" y="481782"/>
                </a:lnTo>
                <a:lnTo>
                  <a:pt x="138950" y="481246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3032207" y="1551864"/>
            <a:ext cx="1729506" cy="689850"/>
            <a:chOff x="3032207" y="1551864"/>
            <a:chExt cx="1729506" cy="689850"/>
          </a:xfrm>
        </p:grpSpPr>
        <p:sp>
          <p:nvSpPr>
            <p:cNvPr id="16" name="Freeform 15"/>
            <p:cNvSpPr/>
            <p:nvPr/>
          </p:nvSpPr>
          <p:spPr>
            <a:xfrm>
              <a:off x="3032207" y="1747730"/>
              <a:ext cx="343212" cy="493984"/>
            </a:xfrm>
            <a:custGeom>
              <a:avLst/>
              <a:gdLst/>
              <a:ahLst/>
              <a:cxnLst/>
              <a:rect l="0" t="0" r="0" b="0"/>
              <a:pathLst>
                <a:path w="343212" h="493984">
                  <a:moveTo>
                    <a:pt x="157927" y="0"/>
                  </a:moveTo>
                  <a:lnTo>
                    <a:pt x="126645" y="9575"/>
                  </a:lnTo>
                  <a:lnTo>
                    <a:pt x="65589" y="52998"/>
                  </a:lnTo>
                  <a:lnTo>
                    <a:pt x="51378" y="68008"/>
                  </a:lnTo>
                  <a:lnTo>
                    <a:pt x="41162" y="86378"/>
                  </a:lnTo>
                  <a:lnTo>
                    <a:pt x="34423" y="122040"/>
                  </a:lnTo>
                  <a:lnTo>
                    <a:pt x="37173" y="178418"/>
                  </a:lnTo>
                  <a:lnTo>
                    <a:pt x="35310" y="189135"/>
                  </a:lnTo>
                  <a:lnTo>
                    <a:pt x="39918" y="196280"/>
                  </a:lnTo>
                  <a:lnTo>
                    <a:pt x="48839" y="201044"/>
                  </a:lnTo>
                  <a:lnTo>
                    <a:pt x="99594" y="208688"/>
                  </a:lnTo>
                  <a:lnTo>
                    <a:pt x="154680" y="218604"/>
                  </a:lnTo>
                  <a:lnTo>
                    <a:pt x="210622" y="231828"/>
                  </a:lnTo>
                  <a:lnTo>
                    <a:pt x="237499" y="241075"/>
                  </a:lnTo>
                  <a:lnTo>
                    <a:pt x="288595" y="279925"/>
                  </a:lnTo>
                  <a:lnTo>
                    <a:pt x="333166" y="337455"/>
                  </a:lnTo>
                  <a:lnTo>
                    <a:pt x="341096" y="361330"/>
                  </a:lnTo>
                  <a:lnTo>
                    <a:pt x="343211" y="374248"/>
                  </a:lnTo>
                  <a:lnTo>
                    <a:pt x="339322" y="397959"/>
                  </a:lnTo>
                  <a:lnTo>
                    <a:pt x="328624" y="420196"/>
                  </a:lnTo>
                  <a:lnTo>
                    <a:pt x="301701" y="451276"/>
                  </a:lnTo>
                  <a:lnTo>
                    <a:pt x="263438" y="474653"/>
                  </a:lnTo>
                  <a:lnTo>
                    <a:pt x="201819" y="490506"/>
                  </a:lnTo>
                  <a:lnTo>
                    <a:pt x="138651" y="493983"/>
                  </a:lnTo>
                  <a:lnTo>
                    <a:pt x="87225" y="488997"/>
                  </a:lnTo>
                  <a:lnTo>
                    <a:pt x="29361" y="47800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32373" y="187407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61639" y="0"/>
                  </a:lnTo>
                  <a:lnTo>
                    <a:pt x="108098" y="5589"/>
                  </a:lnTo>
                  <a:lnTo>
                    <a:pt x="57765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53430" y="2000414"/>
              <a:ext cx="263213" cy="6067"/>
            </a:xfrm>
            <a:custGeom>
              <a:avLst/>
              <a:gdLst/>
              <a:ahLst/>
              <a:cxnLst/>
              <a:rect l="0" t="0" r="0" b="0"/>
              <a:pathLst>
                <a:path w="263213" h="6067">
                  <a:moveTo>
                    <a:pt x="263212" y="0"/>
                  </a:moveTo>
                  <a:lnTo>
                    <a:pt x="204595" y="0"/>
                  </a:lnTo>
                  <a:lnTo>
                    <a:pt x="143186" y="0"/>
                  </a:lnTo>
                  <a:lnTo>
                    <a:pt x="87901" y="3120"/>
                  </a:lnTo>
                  <a:lnTo>
                    <a:pt x="63634" y="6066"/>
                  </a:lnTo>
                  <a:lnTo>
                    <a:pt x="19285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70619" y="1551864"/>
              <a:ext cx="291094" cy="611516"/>
            </a:xfrm>
            <a:custGeom>
              <a:avLst/>
              <a:gdLst/>
              <a:ahLst/>
              <a:cxnLst/>
              <a:rect l="0" t="0" r="0" b="0"/>
              <a:pathLst>
                <a:path w="291094" h="611516">
                  <a:moveTo>
                    <a:pt x="277733" y="132695"/>
                  </a:moveTo>
                  <a:lnTo>
                    <a:pt x="223618" y="189929"/>
                  </a:lnTo>
                  <a:lnTo>
                    <a:pt x="180660" y="247727"/>
                  </a:lnTo>
                  <a:lnTo>
                    <a:pt x="138627" y="305545"/>
                  </a:lnTo>
                  <a:lnTo>
                    <a:pt x="105971" y="368092"/>
                  </a:lnTo>
                  <a:lnTo>
                    <a:pt x="82714" y="421522"/>
                  </a:lnTo>
                  <a:lnTo>
                    <a:pt x="56197" y="476876"/>
                  </a:lnTo>
                  <a:lnTo>
                    <a:pt x="39694" y="537247"/>
                  </a:lnTo>
                  <a:lnTo>
                    <a:pt x="32338" y="566740"/>
                  </a:lnTo>
                  <a:lnTo>
                    <a:pt x="34528" y="589206"/>
                  </a:lnTo>
                  <a:lnTo>
                    <a:pt x="38387" y="598473"/>
                  </a:lnTo>
                  <a:lnTo>
                    <a:pt x="45639" y="604651"/>
                  </a:lnTo>
                  <a:lnTo>
                    <a:pt x="66176" y="611515"/>
                  </a:lnTo>
                  <a:lnTo>
                    <a:pt x="98456" y="609790"/>
                  </a:lnTo>
                  <a:lnTo>
                    <a:pt x="130247" y="596281"/>
                  </a:lnTo>
                  <a:lnTo>
                    <a:pt x="156305" y="577460"/>
                  </a:lnTo>
                  <a:lnTo>
                    <a:pt x="178843" y="545887"/>
                  </a:lnTo>
                  <a:lnTo>
                    <a:pt x="194750" y="506896"/>
                  </a:lnTo>
                  <a:lnTo>
                    <a:pt x="195694" y="460119"/>
                  </a:lnTo>
                  <a:lnTo>
                    <a:pt x="188564" y="414803"/>
                  </a:lnTo>
                  <a:lnTo>
                    <a:pt x="158864" y="357569"/>
                  </a:lnTo>
                  <a:lnTo>
                    <a:pt x="119202" y="304323"/>
                  </a:lnTo>
                  <a:lnTo>
                    <a:pt x="59701" y="249712"/>
                  </a:lnTo>
                  <a:lnTo>
                    <a:pt x="23113" y="212402"/>
                  </a:lnTo>
                  <a:lnTo>
                    <a:pt x="1152" y="163685"/>
                  </a:lnTo>
                  <a:lnTo>
                    <a:pt x="0" y="142959"/>
                  </a:lnTo>
                  <a:lnTo>
                    <a:pt x="4558" y="122049"/>
                  </a:lnTo>
                  <a:lnTo>
                    <a:pt x="14382" y="101057"/>
                  </a:lnTo>
                  <a:lnTo>
                    <a:pt x="32787" y="83149"/>
                  </a:lnTo>
                  <a:lnTo>
                    <a:pt x="90192" y="45365"/>
                  </a:lnTo>
                  <a:lnTo>
                    <a:pt x="146928" y="16962"/>
                  </a:lnTo>
                  <a:lnTo>
                    <a:pt x="171634" y="5219"/>
                  </a:lnTo>
                  <a:lnTo>
                    <a:pt x="198213" y="0"/>
                  </a:lnTo>
                  <a:lnTo>
                    <a:pt x="225623" y="3919"/>
                  </a:lnTo>
                  <a:lnTo>
                    <a:pt x="261123" y="19280"/>
                  </a:lnTo>
                  <a:lnTo>
                    <a:pt x="277370" y="33156"/>
                  </a:lnTo>
                  <a:lnTo>
                    <a:pt x="288490" y="51021"/>
                  </a:lnTo>
                  <a:lnTo>
                    <a:pt x="291093" y="76898"/>
                  </a:lnTo>
                  <a:lnTo>
                    <a:pt x="287180" y="105557"/>
                  </a:lnTo>
                  <a:lnTo>
                    <a:pt x="267204" y="1537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269251" y="547481"/>
            <a:ext cx="869071" cy="529122"/>
            <a:chOff x="6269251" y="547481"/>
            <a:chExt cx="869071" cy="529122"/>
          </a:xfrm>
        </p:grpSpPr>
        <p:sp>
          <p:nvSpPr>
            <p:cNvPr id="21" name="Freeform 20"/>
            <p:cNvSpPr/>
            <p:nvPr/>
          </p:nvSpPr>
          <p:spPr>
            <a:xfrm>
              <a:off x="6269251" y="547481"/>
              <a:ext cx="455406" cy="529122"/>
            </a:xfrm>
            <a:custGeom>
              <a:avLst/>
              <a:gdLst/>
              <a:ahLst/>
              <a:cxnLst/>
              <a:rect l="0" t="0" r="0" b="0"/>
              <a:pathLst>
                <a:path w="455406" h="529122">
                  <a:moveTo>
                    <a:pt x="174189" y="0"/>
                  </a:moveTo>
                  <a:lnTo>
                    <a:pt x="124691" y="58564"/>
                  </a:lnTo>
                  <a:lnTo>
                    <a:pt x="75902" y="115966"/>
                  </a:lnTo>
                  <a:lnTo>
                    <a:pt x="53690" y="138216"/>
                  </a:lnTo>
                  <a:lnTo>
                    <a:pt x="35236" y="148387"/>
                  </a:lnTo>
                  <a:lnTo>
                    <a:pt x="15336" y="150568"/>
                  </a:lnTo>
                  <a:lnTo>
                    <a:pt x="5116" y="149512"/>
                  </a:lnTo>
                  <a:lnTo>
                    <a:pt x="642" y="145298"/>
                  </a:lnTo>
                  <a:lnTo>
                    <a:pt x="0" y="138980"/>
                  </a:lnTo>
                  <a:lnTo>
                    <a:pt x="5525" y="122600"/>
                  </a:lnTo>
                  <a:lnTo>
                    <a:pt x="31255" y="83489"/>
                  </a:lnTo>
                  <a:lnTo>
                    <a:pt x="49832" y="65183"/>
                  </a:lnTo>
                  <a:lnTo>
                    <a:pt x="81191" y="48299"/>
                  </a:lnTo>
                  <a:lnTo>
                    <a:pt x="133115" y="35234"/>
                  </a:lnTo>
                  <a:lnTo>
                    <a:pt x="194022" y="37896"/>
                  </a:lnTo>
                  <a:lnTo>
                    <a:pt x="233878" y="46454"/>
                  </a:lnTo>
                  <a:lnTo>
                    <a:pt x="253750" y="59251"/>
                  </a:lnTo>
                  <a:lnTo>
                    <a:pt x="262325" y="67577"/>
                  </a:lnTo>
                  <a:lnTo>
                    <a:pt x="271852" y="89306"/>
                  </a:lnTo>
                  <a:lnTo>
                    <a:pt x="274916" y="113391"/>
                  </a:lnTo>
                  <a:lnTo>
                    <a:pt x="272379" y="135794"/>
                  </a:lnTo>
                  <a:lnTo>
                    <a:pt x="264233" y="154330"/>
                  </a:lnTo>
                  <a:lnTo>
                    <a:pt x="239939" y="185293"/>
                  </a:lnTo>
                  <a:lnTo>
                    <a:pt x="213948" y="201261"/>
                  </a:lnTo>
                  <a:lnTo>
                    <a:pt x="212393" y="203194"/>
                  </a:lnTo>
                  <a:lnTo>
                    <a:pt x="223144" y="202223"/>
                  </a:lnTo>
                  <a:lnTo>
                    <a:pt x="259769" y="194407"/>
                  </a:lnTo>
                  <a:lnTo>
                    <a:pt x="311238" y="204658"/>
                  </a:lnTo>
                  <a:lnTo>
                    <a:pt x="337109" y="219997"/>
                  </a:lnTo>
                  <a:lnTo>
                    <a:pt x="373963" y="256121"/>
                  </a:lnTo>
                  <a:lnTo>
                    <a:pt x="424655" y="316157"/>
                  </a:lnTo>
                  <a:lnTo>
                    <a:pt x="438755" y="338216"/>
                  </a:lnTo>
                  <a:lnTo>
                    <a:pt x="452101" y="376943"/>
                  </a:lnTo>
                  <a:lnTo>
                    <a:pt x="455405" y="416884"/>
                  </a:lnTo>
                  <a:lnTo>
                    <a:pt x="448325" y="451465"/>
                  </a:lnTo>
                  <a:lnTo>
                    <a:pt x="425565" y="491471"/>
                  </a:lnTo>
                  <a:lnTo>
                    <a:pt x="418982" y="499613"/>
                  </a:lnTo>
                  <a:lnTo>
                    <a:pt x="399189" y="511779"/>
                  </a:lnTo>
                  <a:lnTo>
                    <a:pt x="348355" y="529121"/>
                  </a:lnTo>
                  <a:lnTo>
                    <a:pt x="292084" y="528171"/>
                  </a:lnTo>
                  <a:lnTo>
                    <a:pt x="228976" y="523651"/>
                  </a:lnTo>
                  <a:lnTo>
                    <a:pt x="188473" y="511955"/>
                  </a:lnTo>
                  <a:lnTo>
                    <a:pt x="132075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64276" y="705409"/>
              <a:ext cx="47704" cy="242156"/>
            </a:xfrm>
            <a:custGeom>
              <a:avLst/>
              <a:gdLst/>
              <a:ahLst/>
              <a:cxnLst/>
              <a:rect l="0" t="0" r="0" b="0"/>
              <a:pathLst>
                <a:path w="47704" h="242156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3308" y="102551"/>
                  </a:lnTo>
                  <a:lnTo>
                    <a:pt x="26784" y="154961"/>
                  </a:lnTo>
                  <a:lnTo>
                    <a:pt x="44596" y="217718"/>
                  </a:lnTo>
                  <a:lnTo>
                    <a:pt x="4770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854052" y="805105"/>
              <a:ext cx="284270" cy="16118"/>
            </a:xfrm>
            <a:custGeom>
              <a:avLst/>
              <a:gdLst/>
              <a:ahLst/>
              <a:cxnLst/>
              <a:rect l="0" t="0" r="0" b="0"/>
              <a:pathLst>
                <a:path w="284270" h="16118">
                  <a:moveTo>
                    <a:pt x="284269" y="5589"/>
                  </a:moveTo>
                  <a:lnTo>
                    <a:pt x="267501" y="0"/>
                  </a:lnTo>
                  <a:lnTo>
                    <a:pt x="208823" y="4044"/>
                  </a:lnTo>
                  <a:lnTo>
                    <a:pt x="154072" y="5284"/>
                  </a:lnTo>
                  <a:lnTo>
                    <a:pt x="97028" y="5529"/>
                  </a:lnTo>
                  <a:lnTo>
                    <a:pt x="36887" y="8696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7201492" y="558499"/>
            <a:ext cx="221284" cy="10040"/>
          </a:xfrm>
          <a:custGeom>
            <a:avLst/>
            <a:gdLst/>
            <a:ahLst/>
            <a:cxnLst/>
            <a:rect l="0" t="0" r="0" b="0"/>
            <a:pathLst>
              <a:path w="221284" h="10040">
                <a:moveTo>
                  <a:pt x="221283" y="2492"/>
                </a:moveTo>
                <a:lnTo>
                  <a:pt x="203480" y="1162"/>
                </a:lnTo>
                <a:lnTo>
                  <a:pt x="150887" y="0"/>
                </a:lnTo>
                <a:lnTo>
                  <a:pt x="90290" y="777"/>
                </a:lnTo>
                <a:lnTo>
                  <a:pt x="26795" y="8589"/>
                </a:lnTo>
                <a:lnTo>
                  <a:pt x="0" y="100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6783067" y="558010"/>
            <a:ext cx="718980" cy="429523"/>
          </a:xfrm>
          <a:custGeom>
            <a:avLst/>
            <a:gdLst/>
            <a:ahLst/>
            <a:cxnLst/>
            <a:rect l="0" t="0" r="0" b="0"/>
            <a:pathLst>
              <a:path w="718980" h="429523">
                <a:moveTo>
                  <a:pt x="555295" y="0"/>
                </a:moveTo>
                <a:lnTo>
                  <a:pt x="517817" y="8333"/>
                </a:lnTo>
                <a:lnTo>
                  <a:pt x="459980" y="17475"/>
                </a:lnTo>
                <a:lnTo>
                  <a:pt x="407093" y="23469"/>
                </a:lnTo>
                <a:lnTo>
                  <a:pt x="345996" y="29982"/>
                </a:lnTo>
                <a:lnTo>
                  <a:pt x="293244" y="40844"/>
                </a:lnTo>
                <a:lnTo>
                  <a:pt x="238976" y="61187"/>
                </a:lnTo>
                <a:lnTo>
                  <a:pt x="177594" y="81627"/>
                </a:lnTo>
                <a:lnTo>
                  <a:pt x="123802" y="112886"/>
                </a:lnTo>
                <a:lnTo>
                  <a:pt x="60471" y="145404"/>
                </a:lnTo>
                <a:lnTo>
                  <a:pt x="34464" y="165395"/>
                </a:lnTo>
                <a:lnTo>
                  <a:pt x="17530" y="191726"/>
                </a:lnTo>
                <a:lnTo>
                  <a:pt x="2497" y="233234"/>
                </a:lnTo>
                <a:lnTo>
                  <a:pt x="0" y="270577"/>
                </a:lnTo>
                <a:lnTo>
                  <a:pt x="3560" y="293392"/>
                </a:lnTo>
                <a:lnTo>
                  <a:pt x="12162" y="312110"/>
                </a:lnTo>
                <a:lnTo>
                  <a:pt x="17732" y="320378"/>
                </a:lnTo>
                <a:lnTo>
                  <a:pt x="33278" y="332683"/>
                </a:lnTo>
                <a:lnTo>
                  <a:pt x="93763" y="370296"/>
                </a:lnTo>
                <a:lnTo>
                  <a:pt x="135665" y="391773"/>
                </a:lnTo>
                <a:lnTo>
                  <a:pt x="195908" y="404578"/>
                </a:lnTo>
                <a:lnTo>
                  <a:pt x="258116" y="412936"/>
                </a:lnTo>
                <a:lnTo>
                  <a:pt x="307730" y="419519"/>
                </a:lnTo>
                <a:lnTo>
                  <a:pt x="370997" y="420820"/>
                </a:lnTo>
                <a:lnTo>
                  <a:pt x="421269" y="421045"/>
                </a:lnTo>
                <a:lnTo>
                  <a:pt x="480771" y="421121"/>
                </a:lnTo>
                <a:lnTo>
                  <a:pt x="537586" y="426725"/>
                </a:lnTo>
                <a:lnTo>
                  <a:pt x="592698" y="429522"/>
                </a:lnTo>
                <a:lnTo>
                  <a:pt x="644832" y="423142"/>
                </a:lnTo>
                <a:lnTo>
                  <a:pt x="705173" y="421535"/>
                </a:lnTo>
                <a:lnTo>
                  <a:pt x="718979" y="4189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7622663" y="400082"/>
            <a:ext cx="982485" cy="631711"/>
            <a:chOff x="7622663" y="400082"/>
            <a:chExt cx="982485" cy="631711"/>
          </a:xfrm>
        </p:grpSpPr>
        <p:sp>
          <p:nvSpPr>
            <p:cNvPr id="27" name="Freeform 26"/>
            <p:cNvSpPr/>
            <p:nvPr/>
          </p:nvSpPr>
          <p:spPr>
            <a:xfrm>
              <a:off x="7622663" y="400082"/>
              <a:ext cx="168426" cy="589597"/>
            </a:xfrm>
            <a:custGeom>
              <a:avLst/>
              <a:gdLst/>
              <a:ahLst/>
              <a:cxnLst/>
              <a:rect l="0" t="0" r="0" b="0"/>
              <a:pathLst>
                <a:path w="168426" h="589597">
                  <a:moveTo>
                    <a:pt x="168425" y="0"/>
                  </a:moveTo>
                  <a:lnTo>
                    <a:pt x="151657" y="5590"/>
                  </a:lnTo>
                  <a:lnTo>
                    <a:pt x="137186" y="17692"/>
                  </a:lnTo>
                  <a:lnTo>
                    <a:pt x="80700" y="77078"/>
                  </a:lnTo>
                  <a:lnTo>
                    <a:pt x="38575" y="128887"/>
                  </a:lnTo>
                  <a:lnTo>
                    <a:pt x="13618" y="180181"/>
                  </a:lnTo>
                  <a:lnTo>
                    <a:pt x="4012" y="221453"/>
                  </a:lnTo>
                  <a:lnTo>
                    <a:pt x="767" y="277321"/>
                  </a:lnTo>
                  <a:lnTo>
                    <a:pt x="126" y="340652"/>
                  </a:lnTo>
                  <a:lnTo>
                    <a:pt x="0" y="399436"/>
                  </a:lnTo>
                  <a:lnTo>
                    <a:pt x="2322" y="426702"/>
                  </a:lnTo>
                  <a:lnTo>
                    <a:pt x="23690" y="483657"/>
                  </a:lnTo>
                  <a:lnTo>
                    <a:pt x="45992" y="515703"/>
                  </a:lnTo>
                  <a:lnTo>
                    <a:pt x="106436" y="570457"/>
                  </a:lnTo>
                  <a:lnTo>
                    <a:pt x="126311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96331" y="694880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14312" y="8334"/>
                  </a:lnTo>
                  <a:lnTo>
                    <a:pt x="59365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34485" y="526424"/>
              <a:ext cx="301662" cy="385165"/>
            </a:xfrm>
            <a:custGeom>
              <a:avLst/>
              <a:gdLst/>
              <a:ahLst/>
              <a:cxnLst/>
              <a:rect l="0" t="0" r="0" b="0"/>
              <a:pathLst>
                <a:path w="301662" h="385165">
                  <a:moveTo>
                    <a:pt x="151442" y="0"/>
                  </a:moveTo>
                  <a:lnTo>
                    <a:pt x="102511" y="0"/>
                  </a:lnTo>
                  <a:lnTo>
                    <a:pt x="48971" y="5590"/>
                  </a:lnTo>
                  <a:lnTo>
                    <a:pt x="15405" y="14655"/>
                  </a:lnTo>
                  <a:lnTo>
                    <a:pt x="8108" y="22638"/>
                  </a:lnTo>
                  <a:lnTo>
                    <a:pt x="0" y="47106"/>
                  </a:lnTo>
                  <a:lnTo>
                    <a:pt x="1026" y="88177"/>
                  </a:lnTo>
                  <a:lnTo>
                    <a:pt x="15098" y="146533"/>
                  </a:lnTo>
                  <a:lnTo>
                    <a:pt x="18432" y="157350"/>
                  </a:lnTo>
                  <a:lnTo>
                    <a:pt x="22995" y="161052"/>
                  </a:lnTo>
                  <a:lnTo>
                    <a:pt x="28376" y="160011"/>
                  </a:lnTo>
                  <a:lnTo>
                    <a:pt x="50247" y="148017"/>
                  </a:lnTo>
                  <a:lnTo>
                    <a:pt x="100508" y="131103"/>
                  </a:lnTo>
                  <a:lnTo>
                    <a:pt x="125686" y="128458"/>
                  </a:lnTo>
                  <a:lnTo>
                    <a:pt x="166168" y="138148"/>
                  </a:lnTo>
                  <a:lnTo>
                    <a:pt x="221768" y="163553"/>
                  </a:lnTo>
                  <a:lnTo>
                    <a:pt x="271572" y="201153"/>
                  </a:lnTo>
                  <a:lnTo>
                    <a:pt x="287891" y="222762"/>
                  </a:lnTo>
                  <a:lnTo>
                    <a:pt x="299044" y="247964"/>
                  </a:lnTo>
                  <a:lnTo>
                    <a:pt x="301661" y="274763"/>
                  </a:lnTo>
                  <a:lnTo>
                    <a:pt x="297755" y="301102"/>
                  </a:lnTo>
                  <a:lnTo>
                    <a:pt x="282402" y="334491"/>
                  </a:lnTo>
                  <a:lnTo>
                    <a:pt x="269698" y="351824"/>
                  </a:lnTo>
                  <a:lnTo>
                    <a:pt x="238214" y="374736"/>
                  </a:lnTo>
                  <a:lnTo>
                    <a:pt x="193660" y="385164"/>
                  </a:lnTo>
                  <a:lnTo>
                    <a:pt x="143414" y="382665"/>
                  </a:lnTo>
                  <a:lnTo>
                    <a:pt x="91481" y="374515"/>
                  </a:lnTo>
                  <a:lnTo>
                    <a:pt x="461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380684" y="400082"/>
              <a:ext cx="224464" cy="631711"/>
            </a:xfrm>
            <a:custGeom>
              <a:avLst/>
              <a:gdLst/>
              <a:ahLst/>
              <a:cxnLst/>
              <a:rect l="0" t="0" r="0" b="0"/>
              <a:pathLst>
                <a:path w="224464" h="631711">
                  <a:moveTo>
                    <a:pt x="0" y="0"/>
                  </a:moveTo>
                  <a:lnTo>
                    <a:pt x="60873" y="60873"/>
                  </a:lnTo>
                  <a:lnTo>
                    <a:pt x="119233" y="120404"/>
                  </a:lnTo>
                  <a:lnTo>
                    <a:pt x="165331" y="181449"/>
                  </a:lnTo>
                  <a:lnTo>
                    <a:pt x="187465" y="232764"/>
                  </a:lnTo>
                  <a:lnTo>
                    <a:pt x="209838" y="293562"/>
                  </a:lnTo>
                  <a:lnTo>
                    <a:pt x="224463" y="353436"/>
                  </a:lnTo>
                  <a:lnTo>
                    <a:pt x="223915" y="395620"/>
                  </a:lnTo>
                  <a:lnTo>
                    <a:pt x="212079" y="441316"/>
                  </a:lnTo>
                  <a:lnTo>
                    <a:pt x="174991" y="504121"/>
                  </a:lnTo>
                  <a:lnTo>
                    <a:pt x="144184" y="536014"/>
                  </a:lnTo>
                  <a:lnTo>
                    <a:pt x="82576" y="586032"/>
                  </a:lnTo>
                  <a:lnTo>
                    <a:pt x="31585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304335" y="552421"/>
            <a:ext cx="714402" cy="836047"/>
            <a:chOff x="7304335" y="552421"/>
            <a:chExt cx="714402" cy="836047"/>
          </a:xfrm>
        </p:grpSpPr>
        <p:sp>
          <p:nvSpPr>
            <p:cNvPr id="32" name="Freeform 31"/>
            <p:cNvSpPr/>
            <p:nvPr/>
          </p:nvSpPr>
          <p:spPr>
            <a:xfrm>
              <a:off x="7369948" y="552421"/>
              <a:ext cx="648789" cy="405673"/>
            </a:xfrm>
            <a:custGeom>
              <a:avLst/>
              <a:gdLst/>
              <a:ahLst/>
              <a:cxnLst/>
              <a:rect l="0" t="0" r="0" b="0"/>
              <a:pathLst>
                <a:path w="648789" h="405673">
                  <a:moveTo>
                    <a:pt x="0" y="5589"/>
                  </a:moveTo>
                  <a:lnTo>
                    <a:pt x="58617" y="0"/>
                  </a:lnTo>
                  <a:lnTo>
                    <a:pt x="112791" y="3272"/>
                  </a:lnTo>
                  <a:lnTo>
                    <a:pt x="168553" y="5131"/>
                  </a:lnTo>
                  <a:lnTo>
                    <a:pt x="224627" y="5498"/>
                  </a:lnTo>
                  <a:lnTo>
                    <a:pt x="280764" y="6741"/>
                  </a:lnTo>
                  <a:lnTo>
                    <a:pt x="336913" y="13919"/>
                  </a:lnTo>
                  <a:lnTo>
                    <a:pt x="399866" y="23063"/>
                  </a:lnTo>
                  <a:lnTo>
                    <a:pt x="453376" y="29058"/>
                  </a:lnTo>
                  <a:lnTo>
                    <a:pt x="514595" y="45681"/>
                  </a:lnTo>
                  <a:lnTo>
                    <a:pt x="577783" y="83237"/>
                  </a:lnTo>
                  <a:lnTo>
                    <a:pt x="631429" y="135076"/>
                  </a:lnTo>
                  <a:lnTo>
                    <a:pt x="638542" y="144556"/>
                  </a:lnTo>
                  <a:lnTo>
                    <a:pt x="646445" y="167568"/>
                  </a:lnTo>
                  <a:lnTo>
                    <a:pt x="648788" y="192223"/>
                  </a:lnTo>
                  <a:lnTo>
                    <a:pt x="637743" y="252954"/>
                  </a:lnTo>
                  <a:lnTo>
                    <a:pt x="625032" y="273847"/>
                  </a:lnTo>
                  <a:lnTo>
                    <a:pt x="566685" y="328142"/>
                  </a:lnTo>
                  <a:lnTo>
                    <a:pt x="523985" y="360396"/>
                  </a:lnTo>
                  <a:lnTo>
                    <a:pt x="465055" y="380689"/>
                  </a:lnTo>
                  <a:lnTo>
                    <a:pt x="407155" y="391941"/>
                  </a:lnTo>
                  <a:lnTo>
                    <a:pt x="345328" y="394511"/>
                  </a:lnTo>
                  <a:lnTo>
                    <a:pt x="286885" y="402254"/>
                  </a:lnTo>
                  <a:lnTo>
                    <a:pt x="238511" y="404659"/>
                  </a:lnTo>
                  <a:lnTo>
                    <a:pt x="176532" y="405472"/>
                  </a:lnTo>
                  <a:lnTo>
                    <a:pt x="113899" y="405632"/>
                  </a:lnTo>
                  <a:lnTo>
                    <a:pt x="51683" y="405667"/>
                  </a:lnTo>
                  <a:lnTo>
                    <a:pt x="31586" y="405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04335" y="1063378"/>
              <a:ext cx="265655" cy="325090"/>
            </a:xfrm>
            <a:custGeom>
              <a:avLst/>
              <a:gdLst/>
              <a:ahLst/>
              <a:cxnLst/>
              <a:rect l="0" t="0" r="0" b="0"/>
              <a:pathLst>
                <a:path w="265655" h="325090">
                  <a:moveTo>
                    <a:pt x="128784" y="0"/>
                  </a:moveTo>
                  <a:lnTo>
                    <a:pt x="111996" y="62280"/>
                  </a:lnTo>
                  <a:lnTo>
                    <a:pt x="102700" y="124607"/>
                  </a:lnTo>
                  <a:lnTo>
                    <a:pt x="98285" y="184924"/>
                  </a:lnTo>
                  <a:lnTo>
                    <a:pt x="97520" y="234686"/>
                  </a:lnTo>
                  <a:lnTo>
                    <a:pt x="97262" y="294016"/>
                  </a:lnTo>
                  <a:lnTo>
                    <a:pt x="96057" y="314337"/>
                  </a:lnTo>
                  <a:lnTo>
                    <a:pt x="94098" y="314843"/>
                  </a:lnTo>
                  <a:lnTo>
                    <a:pt x="72007" y="281363"/>
                  </a:lnTo>
                  <a:lnTo>
                    <a:pt x="41083" y="220843"/>
                  </a:lnTo>
                  <a:lnTo>
                    <a:pt x="21079" y="182053"/>
                  </a:lnTo>
                  <a:lnTo>
                    <a:pt x="4845" y="155717"/>
                  </a:lnTo>
                  <a:lnTo>
                    <a:pt x="534" y="145925"/>
                  </a:lnTo>
                  <a:lnTo>
                    <a:pt x="0" y="142907"/>
                  </a:lnTo>
                  <a:lnTo>
                    <a:pt x="1984" y="144404"/>
                  </a:lnTo>
                  <a:lnTo>
                    <a:pt x="31792" y="182765"/>
                  </a:lnTo>
                  <a:lnTo>
                    <a:pt x="66341" y="242487"/>
                  </a:lnTo>
                  <a:lnTo>
                    <a:pt x="107791" y="305355"/>
                  </a:lnTo>
                  <a:lnTo>
                    <a:pt x="114788" y="315874"/>
                  </a:lnTo>
                  <a:lnTo>
                    <a:pt x="122963" y="321717"/>
                  </a:lnTo>
                  <a:lnTo>
                    <a:pt x="131922" y="324442"/>
                  </a:lnTo>
                  <a:lnTo>
                    <a:pt x="141405" y="325089"/>
                  </a:lnTo>
                  <a:lnTo>
                    <a:pt x="150066" y="322011"/>
                  </a:lnTo>
                  <a:lnTo>
                    <a:pt x="209374" y="266756"/>
                  </a:lnTo>
                  <a:lnTo>
                    <a:pt x="265654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Freeform 34"/>
          <p:cNvSpPr/>
          <p:nvPr/>
        </p:nvSpPr>
        <p:spPr>
          <a:xfrm>
            <a:off x="7243606" y="1663502"/>
            <a:ext cx="336913" cy="10530"/>
          </a:xfrm>
          <a:custGeom>
            <a:avLst/>
            <a:gdLst/>
            <a:ahLst/>
            <a:cxnLst/>
            <a:rect l="0" t="0" r="0" b="0"/>
            <a:pathLst>
              <a:path w="336913" h="10530">
                <a:moveTo>
                  <a:pt x="336912" y="0"/>
                </a:moveTo>
                <a:lnTo>
                  <a:pt x="299434" y="8333"/>
                </a:lnTo>
                <a:lnTo>
                  <a:pt x="248011" y="10095"/>
                </a:lnTo>
                <a:lnTo>
                  <a:pt x="201127" y="10400"/>
                </a:lnTo>
                <a:lnTo>
                  <a:pt x="150190" y="10490"/>
                </a:lnTo>
                <a:lnTo>
                  <a:pt x="98053" y="4928"/>
                </a:lnTo>
                <a:lnTo>
                  <a:pt x="44845" y="820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6769823" y="1410818"/>
            <a:ext cx="1947774" cy="477717"/>
            <a:chOff x="6769823" y="1410818"/>
            <a:chExt cx="1947774" cy="477717"/>
          </a:xfrm>
        </p:grpSpPr>
        <p:sp>
          <p:nvSpPr>
            <p:cNvPr id="36" name="Freeform 35"/>
            <p:cNvSpPr/>
            <p:nvPr/>
          </p:nvSpPr>
          <p:spPr>
            <a:xfrm>
              <a:off x="6769823" y="1455201"/>
              <a:ext cx="302320" cy="433334"/>
            </a:xfrm>
            <a:custGeom>
              <a:avLst/>
              <a:gdLst/>
              <a:ahLst/>
              <a:cxnLst/>
              <a:rect l="0" t="0" r="0" b="0"/>
              <a:pathLst>
                <a:path w="302320" h="433334">
                  <a:moveTo>
                    <a:pt x="0" y="71431"/>
                  </a:moveTo>
                  <a:lnTo>
                    <a:pt x="17981" y="47384"/>
                  </a:lnTo>
                  <a:lnTo>
                    <a:pt x="44323" y="27131"/>
                  </a:lnTo>
                  <a:lnTo>
                    <a:pt x="95048" y="5387"/>
                  </a:lnTo>
                  <a:lnTo>
                    <a:pt x="132018" y="0"/>
                  </a:lnTo>
                  <a:lnTo>
                    <a:pt x="172608" y="9582"/>
                  </a:lnTo>
                  <a:lnTo>
                    <a:pt x="194088" y="24055"/>
                  </a:lnTo>
                  <a:lnTo>
                    <a:pt x="203091" y="32828"/>
                  </a:lnTo>
                  <a:lnTo>
                    <a:pt x="207924" y="42186"/>
                  </a:lnTo>
                  <a:lnTo>
                    <a:pt x="210174" y="61943"/>
                  </a:lnTo>
                  <a:lnTo>
                    <a:pt x="204155" y="82422"/>
                  </a:lnTo>
                  <a:lnTo>
                    <a:pt x="176227" y="142051"/>
                  </a:lnTo>
                  <a:lnTo>
                    <a:pt x="150364" y="172598"/>
                  </a:lnTo>
                  <a:lnTo>
                    <a:pt x="148206" y="173971"/>
                  </a:lnTo>
                  <a:lnTo>
                    <a:pt x="152048" y="166137"/>
                  </a:lnTo>
                  <a:lnTo>
                    <a:pt x="167793" y="157196"/>
                  </a:lnTo>
                  <a:lnTo>
                    <a:pt x="189218" y="151663"/>
                  </a:lnTo>
                  <a:lnTo>
                    <a:pt x="210440" y="153103"/>
                  </a:lnTo>
                  <a:lnTo>
                    <a:pt x="247706" y="171669"/>
                  </a:lnTo>
                  <a:lnTo>
                    <a:pt x="277206" y="199397"/>
                  </a:lnTo>
                  <a:lnTo>
                    <a:pt x="295175" y="229839"/>
                  </a:lnTo>
                  <a:lnTo>
                    <a:pt x="302319" y="266676"/>
                  </a:lnTo>
                  <a:lnTo>
                    <a:pt x="298847" y="307226"/>
                  </a:lnTo>
                  <a:lnTo>
                    <a:pt x="287239" y="331816"/>
                  </a:lnTo>
                  <a:lnTo>
                    <a:pt x="247226" y="379678"/>
                  </a:lnTo>
                  <a:lnTo>
                    <a:pt x="210253" y="406868"/>
                  </a:lnTo>
                  <a:lnTo>
                    <a:pt x="161603" y="423374"/>
                  </a:lnTo>
                  <a:lnTo>
                    <a:pt x="104424" y="433333"/>
                  </a:lnTo>
                  <a:lnTo>
                    <a:pt x="52258" y="431085"/>
                  </a:lnTo>
                  <a:lnTo>
                    <a:pt x="0" y="429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69033" y="1410818"/>
              <a:ext cx="349505" cy="440484"/>
            </a:xfrm>
            <a:custGeom>
              <a:avLst/>
              <a:gdLst/>
              <a:ahLst/>
              <a:cxnLst/>
              <a:rect l="0" t="0" r="0" b="0"/>
              <a:pathLst>
                <a:path w="349505" h="440484">
                  <a:moveTo>
                    <a:pt x="274739" y="0"/>
                  </a:moveTo>
                  <a:lnTo>
                    <a:pt x="225808" y="8333"/>
                  </a:lnTo>
                  <a:lnTo>
                    <a:pt x="177963" y="9878"/>
                  </a:lnTo>
                  <a:lnTo>
                    <a:pt x="114982" y="10400"/>
                  </a:lnTo>
                  <a:lnTo>
                    <a:pt x="57482" y="10503"/>
                  </a:lnTo>
                  <a:lnTo>
                    <a:pt x="29222" y="10518"/>
                  </a:lnTo>
                  <a:lnTo>
                    <a:pt x="18644" y="14031"/>
                  </a:lnTo>
                  <a:lnTo>
                    <a:pt x="3771" y="27293"/>
                  </a:lnTo>
                  <a:lnTo>
                    <a:pt x="507" y="35743"/>
                  </a:lnTo>
                  <a:lnTo>
                    <a:pt x="0" y="54490"/>
                  </a:lnTo>
                  <a:lnTo>
                    <a:pt x="9206" y="110763"/>
                  </a:lnTo>
                  <a:lnTo>
                    <a:pt x="19170" y="168152"/>
                  </a:lnTo>
                  <a:lnTo>
                    <a:pt x="27074" y="218959"/>
                  </a:lnTo>
                  <a:lnTo>
                    <a:pt x="30080" y="223182"/>
                  </a:lnTo>
                  <a:lnTo>
                    <a:pt x="33255" y="222487"/>
                  </a:lnTo>
                  <a:lnTo>
                    <a:pt x="49550" y="207862"/>
                  </a:lnTo>
                  <a:lnTo>
                    <a:pt x="106849" y="171338"/>
                  </a:lnTo>
                  <a:lnTo>
                    <a:pt x="128761" y="163888"/>
                  </a:lnTo>
                  <a:lnTo>
                    <a:pt x="167405" y="160864"/>
                  </a:lnTo>
                  <a:lnTo>
                    <a:pt x="208491" y="168026"/>
                  </a:lnTo>
                  <a:lnTo>
                    <a:pt x="264296" y="190815"/>
                  </a:lnTo>
                  <a:lnTo>
                    <a:pt x="289985" y="205299"/>
                  </a:lnTo>
                  <a:lnTo>
                    <a:pt x="333173" y="253376"/>
                  </a:lnTo>
                  <a:lnTo>
                    <a:pt x="349504" y="295653"/>
                  </a:lnTo>
                  <a:lnTo>
                    <a:pt x="348521" y="322084"/>
                  </a:lnTo>
                  <a:lnTo>
                    <a:pt x="328828" y="367648"/>
                  </a:lnTo>
                  <a:lnTo>
                    <a:pt x="303633" y="394242"/>
                  </a:lnTo>
                  <a:lnTo>
                    <a:pt x="254103" y="423019"/>
                  </a:lnTo>
                  <a:lnTo>
                    <a:pt x="206104" y="435995"/>
                  </a:lnTo>
                  <a:lnTo>
                    <a:pt x="154837" y="440359"/>
                  </a:lnTo>
                  <a:lnTo>
                    <a:pt x="103772" y="440483"/>
                  </a:lnTo>
                  <a:lnTo>
                    <a:pt x="53361" y="433757"/>
                  </a:lnTo>
                  <a:lnTo>
                    <a:pt x="32583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07026" y="1505575"/>
              <a:ext cx="157929" cy="14655"/>
            </a:xfrm>
            <a:custGeom>
              <a:avLst/>
              <a:gdLst/>
              <a:ahLst/>
              <a:cxnLst/>
              <a:rect l="0" t="0" r="0" b="0"/>
              <a:pathLst>
                <a:path w="157929" h="14655">
                  <a:moveTo>
                    <a:pt x="157928" y="0"/>
                  </a:moveTo>
                  <a:lnTo>
                    <a:pt x="115235" y="3119"/>
                  </a:lnTo>
                  <a:lnTo>
                    <a:pt x="62406" y="1465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28083" y="1594742"/>
              <a:ext cx="189514" cy="5590"/>
            </a:xfrm>
            <a:custGeom>
              <a:avLst/>
              <a:gdLst/>
              <a:ahLst/>
              <a:cxnLst/>
              <a:rect l="0" t="0" r="0" b="0"/>
              <a:pathLst>
                <a:path w="189514" h="5590">
                  <a:moveTo>
                    <a:pt x="189513" y="5589"/>
                  </a:moveTo>
                  <a:lnTo>
                    <a:pt x="172745" y="0"/>
                  </a:lnTo>
                  <a:lnTo>
                    <a:pt x="155154" y="375"/>
                  </a:lnTo>
                  <a:lnTo>
                    <a:pt x="95344" y="4902"/>
                  </a:lnTo>
                  <a:lnTo>
                    <a:pt x="36554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9001865" y="1341390"/>
            <a:ext cx="579069" cy="525371"/>
            <a:chOff x="9001865" y="1341390"/>
            <a:chExt cx="579069" cy="525371"/>
          </a:xfrm>
        </p:grpSpPr>
        <p:sp>
          <p:nvSpPr>
            <p:cNvPr id="41" name="Freeform 40"/>
            <p:cNvSpPr/>
            <p:nvPr/>
          </p:nvSpPr>
          <p:spPr>
            <a:xfrm>
              <a:off x="9001865" y="151610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20368" y="10529"/>
                  </a:lnTo>
                  <a:lnTo>
                    <a:pt x="58958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274783" y="1341390"/>
              <a:ext cx="306151" cy="525371"/>
            </a:xfrm>
            <a:custGeom>
              <a:avLst/>
              <a:gdLst/>
              <a:ahLst/>
              <a:cxnLst/>
              <a:rect l="0" t="0" r="0" b="0"/>
              <a:pathLst>
                <a:path w="306151" h="525371">
                  <a:moveTo>
                    <a:pt x="21880" y="90485"/>
                  </a:moveTo>
                  <a:lnTo>
                    <a:pt x="5112" y="84896"/>
                  </a:lnTo>
                  <a:lnTo>
                    <a:pt x="1343" y="79740"/>
                  </a:lnTo>
                  <a:lnTo>
                    <a:pt x="0" y="72793"/>
                  </a:lnTo>
                  <a:lnTo>
                    <a:pt x="274" y="64653"/>
                  </a:lnTo>
                  <a:lnTo>
                    <a:pt x="11839" y="36428"/>
                  </a:lnTo>
                  <a:lnTo>
                    <a:pt x="30083" y="11427"/>
                  </a:lnTo>
                  <a:lnTo>
                    <a:pt x="52822" y="2706"/>
                  </a:lnTo>
                  <a:lnTo>
                    <a:pt x="81255" y="0"/>
                  </a:lnTo>
                  <a:lnTo>
                    <a:pt x="134518" y="7794"/>
                  </a:lnTo>
                  <a:lnTo>
                    <a:pt x="157339" y="16299"/>
                  </a:lnTo>
                  <a:lnTo>
                    <a:pt x="179181" y="31777"/>
                  </a:lnTo>
                  <a:lnTo>
                    <a:pt x="205618" y="65811"/>
                  </a:lnTo>
                  <a:lnTo>
                    <a:pt x="227107" y="113167"/>
                  </a:lnTo>
                  <a:lnTo>
                    <a:pt x="239497" y="176421"/>
                  </a:lnTo>
                  <a:lnTo>
                    <a:pt x="241947" y="230981"/>
                  </a:lnTo>
                  <a:lnTo>
                    <a:pt x="239554" y="282242"/>
                  </a:lnTo>
                  <a:lnTo>
                    <a:pt x="231435" y="329016"/>
                  </a:lnTo>
                  <a:lnTo>
                    <a:pt x="221621" y="387329"/>
                  </a:lnTo>
                  <a:lnTo>
                    <a:pt x="212429" y="424797"/>
                  </a:lnTo>
                  <a:lnTo>
                    <a:pt x="187523" y="464451"/>
                  </a:lnTo>
                  <a:lnTo>
                    <a:pt x="137323" y="506987"/>
                  </a:lnTo>
                  <a:lnTo>
                    <a:pt x="105998" y="523249"/>
                  </a:lnTo>
                  <a:lnTo>
                    <a:pt x="85003" y="525370"/>
                  </a:lnTo>
                  <a:lnTo>
                    <a:pt x="65143" y="521243"/>
                  </a:lnTo>
                  <a:lnTo>
                    <a:pt x="33328" y="499530"/>
                  </a:lnTo>
                  <a:lnTo>
                    <a:pt x="19949" y="485193"/>
                  </a:lnTo>
                  <a:lnTo>
                    <a:pt x="10103" y="467122"/>
                  </a:lnTo>
                  <a:lnTo>
                    <a:pt x="9350" y="457390"/>
                  </a:lnTo>
                  <a:lnTo>
                    <a:pt x="14751" y="437218"/>
                  </a:lnTo>
                  <a:lnTo>
                    <a:pt x="37283" y="404077"/>
                  </a:lnTo>
                  <a:lnTo>
                    <a:pt x="58549" y="383313"/>
                  </a:lnTo>
                  <a:lnTo>
                    <a:pt x="106778" y="361382"/>
                  </a:lnTo>
                  <a:lnTo>
                    <a:pt x="149071" y="361563"/>
                  </a:lnTo>
                  <a:lnTo>
                    <a:pt x="207358" y="380511"/>
                  </a:lnTo>
                  <a:lnTo>
                    <a:pt x="260812" y="406784"/>
                  </a:lnTo>
                  <a:lnTo>
                    <a:pt x="306150" y="437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715937" y="336911"/>
            <a:ext cx="8014324" cy="676031"/>
            <a:chOff x="715937" y="336911"/>
            <a:chExt cx="8014324" cy="676031"/>
          </a:xfrm>
        </p:grpSpPr>
        <p:sp>
          <p:nvSpPr>
            <p:cNvPr id="2" name="Freeform 1"/>
            <p:cNvSpPr/>
            <p:nvPr/>
          </p:nvSpPr>
          <p:spPr>
            <a:xfrm>
              <a:off x="926507" y="463253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37989" y="58617"/>
                  </a:lnTo>
                  <a:lnTo>
                    <a:pt x="31681" y="113961"/>
                  </a:lnTo>
                  <a:lnTo>
                    <a:pt x="20383" y="176886"/>
                  </a:lnTo>
                  <a:lnTo>
                    <a:pt x="12475" y="240311"/>
                  </a:lnTo>
                  <a:lnTo>
                    <a:pt x="9743" y="298420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68580" y="379025"/>
              <a:ext cx="410612" cy="105286"/>
            </a:xfrm>
            <a:custGeom>
              <a:avLst/>
              <a:gdLst/>
              <a:ahLst/>
              <a:cxnLst/>
              <a:rect l="0" t="0" r="0" b="0"/>
              <a:pathLst>
                <a:path w="410612" h="105286">
                  <a:moveTo>
                    <a:pt x="410611" y="0"/>
                  </a:moveTo>
                  <a:lnTo>
                    <a:pt x="348331" y="17959"/>
                  </a:lnTo>
                  <a:lnTo>
                    <a:pt x="294280" y="31667"/>
                  </a:lnTo>
                  <a:lnTo>
                    <a:pt x="238544" y="45640"/>
                  </a:lnTo>
                  <a:lnTo>
                    <a:pt x="188539" y="59665"/>
                  </a:lnTo>
                  <a:lnTo>
                    <a:pt x="127883" y="76820"/>
                  </a:lnTo>
                  <a:lnTo>
                    <a:pt x="76083" y="96803"/>
                  </a:lnTo>
                  <a:lnTo>
                    <a:pt x="19277" y="10416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779108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57392" y="3120"/>
                  </a:lnTo>
                  <a:lnTo>
                    <a:pt x="296845" y="17959"/>
                  </a:lnTo>
                  <a:lnTo>
                    <a:pt x="241867" y="28547"/>
                  </a:lnTo>
                  <a:lnTo>
                    <a:pt x="213951" y="32575"/>
                  </a:lnTo>
                  <a:lnTo>
                    <a:pt x="157902" y="47986"/>
                  </a:lnTo>
                  <a:lnTo>
                    <a:pt x="101771" y="57312"/>
                  </a:lnTo>
                  <a:lnTo>
                    <a:pt x="40727" y="6201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34594" y="415023"/>
              <a:ext cx="113054" cy="364086"/>
            </a:xfrm>
            <a:custGeom>
              <a:avLst/>
              <a:gdLst/>
              <a:ahLst/>
              <a:cxnLst/>
              <a:rect l="0" t="0" r="0" b="0"/>
              <a:pathLst>
                <a:path w="113054" h="364086">
                  <a:moveTo>
                    <a:pt x="81468" y="364085"/>
                  </a:moveTo>
                  <a:lnTo>
                    <a:pt x="65827" y="346105"/>
                  </a:lnTo>
                  <a:lnTo>
                    <a:pt x="43031" y="289732"/>
                  </a:lnTo>
                  <a:lnTo>
                    <a:pt x="31978" y="245023"/>
                  </a:lnTo>
                  <a:lnTo>
                    <a:pt x="27887" y="219922"/>
                  </a:lnTo>
                  <a:lnTo>
                    <a:pt x="5291" y="158881"/>
                  </a:lnTo>
                  <a:lnTo>
                    <a:pt x="0" y="97990"/>
                  </a:lnTo>
                  <a:lnTo>
                    <a:pt x="12103" y="38709"/>
                  </a:lnTo>
                  <a:lnTo>
                    <a:pt x="24903" y="20212"/>
                  </a:lnTo>
                  <a:lnTo>
                    <a:pt x="33229" y="12004"/>
                  </a:lnTo>
                  <a:lnTo>
                    <a:pt x="54959" y="2884"/>
                  </a:lnTo>
                  <a:lnTo>
                    <a:pt x="77875" y="0"/>
                  </a:lnTo>
                  <a:lnTo>
                    <a:pt x="113053" y="611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79191" y="600124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2770" y="16788"/>
                  </a:lnTo>
                  <a:lnTo>
                    <a:pt x="67318" y="23333"/>
                  </a:lnTo>
                  <a:lnTo>
                    <a:pt x="32815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16764" y="379025"/>
              <a:ext cx="20480" cy="400084"/>
            </a:xfrm>
            <a:custGeom>
              <a:avLst/>
              <a:gdLst/>
              <a:ahLst/>
              <a:cxnLst/>
              <a:rect l="0" t="0" r="0" b="0"/>
              <a:pathLst>
                <a:path w="20480" h="400084">
                  <a:moveTo>
                    <a:pt x="20479" y="0"/>
                  </a:moveTo>
                  <a:lnTo>
                    <a:pt x="9301" y="16768"/>
                  </a:lnTo>
                  <a:lnTo>
                    <a:pt x="2349" y="49552"/>
                  </a:lnTo>
                  <a:lnTo>
                    <a:pt x="0" y="110957"/>
                  </a:lnTo>
                  <a:lnTo>
                    <a:pt x="2656" y="173173"/>
                  </a:lnTo>
                  <a:lnTo>
                    <a:pt x="8510" y="231129"/>
                  </a:lnTo>
                  <a:lnTo>
                    <a:pt x="9666" y="290497"/>
                  </a:lnTo>
                  <a:lnTo>
                    <a:pt x="13014" y="344165"/>
                  </a:lnTo>
                  <a:lnTo>
                    <a:pt x="15991" y="365872"/>
                  </a:lnTo>
                  <a:lnTo>
                    <a:pt x="9951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79316" y="568538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20520" y="3120"/>
                  </a:lnTo>
                  <a:lnTo>
                    <a:pt x="159974" y="9553"/>
                  </a:lnTo>
                  <a:lnTo>
                    <a:pt x="104996" y="13456"/>
                  </a:lnTo>
                  <a:lnTo>
                    <a:pt x="49076" y="195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0606" y="336911"/>
              <a:ext cx="352006" cy="403534"/>
            </a:xfrm>
            <a:custGeom>
              <a:avLst/>
              <a:gdLst/>
              <a:ahLst/>
              <a:cxnLst/>
              <a:rect l="0" t="0" r="0" b="0"/>
              <a:pathLst>
                <a:path w="352006" h="403534">
                  <a:moveTo>
                    <a:pt x="4565" y="0"/>
                  </a:moveTo>
                  <a:lnTo>
                    <a:pt x="4565" y="54145"/>
                  </a:lnTo>
                  <a:lnTo>
                    <a:pt x="4565" y="101441"/>
                  </a:lnTo>
                  <a:lnTo>
                    <a:pt x="7684" y="156789"/>
                  </a:lnTo>
                  <a:lnTo>
                    <a:pt x="12898" y="213352"/>
                  </a:lnTo>
                  <a:lnTo>
                    <a:pt x="14443" y="271446"/>
                  </a:lnTo>
                  <a:lnTo>
                    <a:pt x="14900" y="325704"/>
                  </a:lnTo>
                  <a:lnTo>
                    <a:pt x="15036" y="378825"/>
                  </a:lnTo>
                  <a:lnTo>
                    <a:pt x="13898" y="403503"/>
                  </a:lnTo>
                  <a:lnTo>
                    <a:pt x="11957" y="403533"/>
                  </a:lnTo>
                  <a:lnTo>
                    <a:pt x="435" y="369959"/>
                  </a:lnTo>
                  <a:lnTo>
                    <a:pt x="0" y="348090"/>
                  </a:lnTo>
                  <a:lnTo>
                    <a:pt x="12369" y="294884"/>
                  </a:lnTo>
                  <a:lnTo>
                    <a:pt x="29234" y="242167"/>
                  </a:lnTo>
                  <a:lnTo>
                    <a:pt x="42435" y="227343"/>
                  </a:lnTo>
                  <a:lnTo>
                    <a:pt x="50869" y="221752"/>
                  </a:lnTo>
                  <a:lnTo>
                    <a:pt x="60001" y="220365"/>
                  </a:lnTo>
                  <a:lnTo>
                    <a:pt x="79506" y="225062"/>
                  </a:lnTo>
                  <a:lnTo>
                    <a:pt x="96753" y="238068"/>
                  </a:lnTo>
                  <a:lnTo>
                    <a:pt x="111048" y="255547"/>
                  </a:lnTo>
                  <a:lnTo>
                    <a:pt x="138584" y="316107"/>
                  </a:lnTo>
                  <a:lnTo>
                    <a:pt x="154368" y="348685"/>
                  </a:lnTo>
                  <a:lnTo>
                    <a:pt x="158882" y="374120"/>
                  </a:lnTo>
                  <a:lnTo>
                    <a:pt x="162425" y="379265"/>
                  </a:lnTo>
                  <a:lnTo>
                    <a:pt x="167126" y="379185"/>
                  </a:lnTo>
                  <a:lnTo>
                    <a:pt x="228903" y="329234"/>
                  </a:lnTo>
                  <a:lnTo>
                    <a:pt x="268417" y="307320"/>
                  </a:lnTo>
                  <a:lnTo>
                    <a:pt x="293963" y="281741"/>
                  </a:lnTo>
                  <a:lnTo>
                    <a:pt x="310761" y="251935"/>
                  </a:lnTo>
                  <a:lnTo>
                    <a:pt x="310471" y="241656"/>
                  </a:lnTo>
                  <a:lnTo>
                    <a:pt x="300790" y="220877"/>
                  </a:lnTo>
                  <a:lnTo>
                    <a:pt x="281670" y="206182"/>
                  </a:lnTo>
                  <a:lnTo>
                    <a:pt x="258744" y="198092"/>
                  </a:lnTo>
                  <a:lnTo>
                    <a:pt x="236856" y="198395"/>
                  </a:lnTo>
                  <a:lnTo>
                    <a:pt x="228446" y="202454"/>
                  </a:lnTo>
                  <a:lnTo>
                    <a:pt x="183976" y="253820"/>
                  </a:lnTo>
                  <a:lnTo>
                    <a:pt x="172820" y="274246"/>
                  </a:lnTo>
                  <a:lnTo>
                    <a:pt x="165552" y="311066"/>
                  </a:lnTo>
                  <a:lnTo>
                    <a:pt x="168988" y="346022"/>
                  </a:lnTo>
                  <a:lnTo>
                    <a:pt x="177467" y="364748"/>
                  </a:lnTo>
                  <a:lnTo>
                    <a:pt x="183004" y="373017"/>
                  </a:lnTo>
                  <a:lnTo>
                    <a:pt x="198515" y="385324"/>
                  </a:lnTo>
                  <a:lnTo>
                    <a:pt x="218276" y="393524"/>
                  </a:lnTo>
                  <a:lnTo>
                    <a:pt x="272211" y="398788"/>
                  </a:lnTo>
                  <a:lnTo>
                    <a:pt x="315494" y="399699"/>
                  </a:lnTo>
                  <a:lnTo>
                    <a:pt x="352005" y="40008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98974" y="528578"/>
              <a:ext cx="249437" cy="242990"/>
            </a:xfrm>
            <a:custGeom>
              <a:avLst/>
              <a:gdLst/>
              <a:ahLst/>
              <a:cxnLst/>
              <a:rect l="0" t="0" r="0" b="0"/>
              <a:pathLst>
                <a:path w="249437" h="242990">
                  <a:moveTo>
                    <a:pt x="191119" y="39960"/>
                  </a:moveTo>
                  <a:lnTo>
                    <a:pt x="173138" y="24319"/>
                  </a:lnTo>
                  <a:lnTo>
                    <a:pt x="121377" y="5116"/>
                  </a:lnTo>
                  <a:lnTo>
                    <a:pt x="81417" y="0"/>
                  </a:lnTo>
                  <a:lnTo>
                    <a:pt x="56965" y="5043"/>
                  </a:lnTo>
                  <a:lnTo>
                    <a:pt x="26587" y="21036"/>
                  </a:lnTo>
                  <a:lnTo>
                    <a:pt x="11539" y="35059"/>
                  </a:lnTo>
                  <a:lnTo>
                    <a:pt x="951" y="52990"/>
                  </a:lnTo>
                  <a:lnTo>
                    <a:pt x="0" y="61515"/>
                  </a:lnTo>
                  <a:lnTo>
                    <a:pt x="5181" y="77226"/>
                  </a:lnTo>
                  <a:lnTo>
                    <a:pt x="18403" y="88888"/>
                  </a:lnTo>
                  <a:lnTo>
                    <a:pt x="37147" y="96801"/>
                  </a:lnTo>
                  <a:lnTo>
                    <a:pt x="95266" y="107887"/>
                  </a:lnTo>
                  <a:lnTo>
                    <a:pt x="152731" y="120925"/>
                  </a:lnTo>
                  <a:lnTo>
                    <a:pt x="200304" y="137885"/>
                  </a:lnTo>
                  <a:lnTo>
                    <a:pt x="237907" y="163419"/>
                  </a:lnTo>
                  <a:lnTo>
                    <a:pt x="247009" y="183348"/>
                  </a:lnTo>
                  <a:lnTo>
                    <a:pt x="249436" y="195214"/>
                  </a:lnTo>
                  <a:lnTo>
                    <a:pt x="248714" y="205464"/>
                  </a:lnTo>
                  <a:lnTo>
                    <a:pt x="241673" y="223092"/>
                  </a:lnTo>
                  <a:lnTo>
                    <a:pt x="224506" y="235606"/>
                  </a:lnTo>
                  <a:lnTo>
                    <a:pt x="213377" y="240581"/>
                  </a:lnTo>
                  <a:lnTo>
                    <a:pt x="188533" y="242989"/>
                  </a:lnTo>
                  <a:lnTo>
                    <a:pt x="134456" y="235003"/>
                  </a:lnTo>
                  <a:lnTo>
                    <a:pt x="75305" y="21894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58549" y="60012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5589" y="62092"/>
                  </a:lnTo>
                  <a:lnTo>
                    <a:pt x="10723" y="119543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37492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76788" y="578984"/>
              <a:ext cx="191671" cy="384720"/>
            </a:xfrm>
            <a:custGeom>
              <a:avLst/>
              <a:gdLst/>
              <a:ahLst/>
              <a:cxnLst/>
              <a:rect l="0" t="0" r="0" b="0"/>
              <a:pathLst>
                <a:path w="191671" h="384720">
                  <a:moveTo>
                    <a:pt x="113388" y="115896"/>
                  </a:moveTo>
                  <a:lnTo>
                    <a:pt x="121721" y="78418"/>
                  </a:lnTo>
                  <a:lnTo>
                    <a:pt x="120601" y="54786"/>
                  </a:lnTo>
                  <a:lnTo>
                    <a:pt x="106816" y="22920"/>
                  </a:lnTo>
                  <a:lnTo>
                    <a:pt x="94479" y="5943"/>
                  </a:lnTo>
                  <a:lnTo>
                    <a:pt x="86744" y="1650"/>
                  </a:lnTo>
                  <a:lnTo>
                    <a:pt x="68791" y="0"/>
                  </a:lnTo>
                  <a:lnTo>
                    <a:pt x="38953" y="11237"/>
                  </a:lnTo>
                  <a:lnTo>
                    <a:pt x="24543" y="26097"/>
                  </a:lnTo>
                  <a:lnTo>
                    <a:pt x="5761" y="64233"/>
                  </a:lnTo>
                  <a:lnTo>
                    <a:pt x="0" y="100719"/>
                  </a:lnTo>
                  <a:lnTo>
                    <a:pt x="4892" y="124359"/>
                  </a:lnTo>
                  <a:lnTo>
                    <a:pt x="20799" y="154278"/>
                  </a:lnTo>
                  <a:lnTo>
                    <a:pt x="27095" y="162541"/>
                  </a:lnTo>
                  <a:lnTo>
                    <a:pt x="34803" y="166880"/>
                  </a:lnTo>
                  <a:lnTo>
                    <a:pt x="52725" y="168582"/>
                  </a:lnTo>
                  <a:lnTo>
                    <a:pt x="69269" y="162319"/>
                  </a:lnTo>
                  <a:lnTo>
                    <a:pt x="84421" y="150567"/>
                  </a:lnTo>
                  <a:lnTo>
                    <a:pt x="98954" y="133645"/>
                  </a:lnTo>
                  <a:lnTo>
                    <a:pt x="106105" y="131238"/>
                  </a:lnTo>
                  <a:lnTo>
                    <a:pt x="113212" y="133143"/>
                  </a:lnTo>
                  <a:lnTo>
                    <a:pt x="120289" y="137923"/>
                  </a:lnTo>
                  <a:lnTo>
                    <a:pt x="131273" y="152592"/>
                  </a:lnTo>
                  <a:lnTo>
                    <a:pt x="158810" y="209203"/>
                  </a:lnTo>
                  <a:lnTo>
                    <a:pt x="179580" y="272015"/>
                  </a:lnTo>
                  <a:lnTo>
                    <a:pt x="191670" y="322816"/>
                  </a:lnTo>
                  <a:lnTo>
                    <a:pt x="189904" y="345901"/>
                  </a:lnTo>
                  <a:lnTo>
                    <a:pt x="182100" y="364740"/>
                  </a:lnTo>
                  <a:lnTo>
                    <a:pt x="176744" y="373039"/>
                  </a:lnTo>
                  <a:lnTo>
                    <a:pt x="167323" y="378572"/>
                  </a:lnTo>
                  <a:lnTo>
                    <a:pt x="141259" y="384719"/>
                  </a:lnTo>
                  <a:lnTo>
                    <a:pt x="79580" y="380656"/>
                  </a:lnTo>
                  <a:lnTo>
                    <a:pt x="42149" y="379567"/>
                  </a:lnTo>
                  <a:lnTo>
                    <a:pt x="8103" y="37910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00400" y="563362"/>
              <a:ext cx="152989" cy="197943"/>
            </a:xfrm>
            <a:custGeom>
              <a:avLst/>
              <a:gdLst/>
              <a:ahLst/>
              <a:cxnLst/>
              <a:rect l="0" t="0" r="0" b="0"/>
              <a:pathLst>
                <a:path w="152989" h="197943">
                  <a:moveTo>
                    <a:pt x="5589" y="47290"/>
                  </a:moveTo>
                  <a:lnTo>
                    <a:pt x="0" y="64058"/>
                  </a:lnTo>
                  <a:lnTo>
                    <a:pt x="376" y="81649"/>
                  </a:lnTo>
                  <a:lnTo>
                    <a:pt x="6073" y="139119"/>
                  </a:lnTo>
                  <a:lnTo>
                    <a:pt x="21147" y="197942"/>
                  </a:lnTo>
                  <a:lnTo>
                    <a:pt x="19133" y="192625"/>
                  </a:lnTo>
                  <a:lnTo>
                    <a:pt x="13395" y="134251"/>
                  </a:lnTo>
                  <a:lnTo>
                    <a:pt x="7131" y="84355"/>
                  </a:lnTo>
                  <a:lnTo>
                    <a:pt x="11636" y="43325"/>
                  </a:lnTo>
                  <a:lnTo>
                    <a:pt x="20365" y="21741"/>
                  </a:lnTo>
                  <a:lnTo>
                    <a:pt x="25968" y="12710"/>
                  </a:lnTo>
                  <a:lnTo>
                    <a:pt x="34383" y="6689"/>
                  </a:lnTo>
                  <a:lnTo>
                    <a:pt x="56211" y="0"/>
                  </a:lnTo>
                  <a:lnTo>
                    <a:pt x="78390" y="3266"/>
                  </a:lnTo>
                  <a:lnTo>
                    <a:pt x="107489" y="18258"/>
                  </a:lnTo>
                  <a:lnTo>
                    <a:pt x="123407" y="33217"/>
                  </a:lnTo>
                  <a:lnTo>
                    <a:pt x="138281" y="55464"/>
                  </a:lnTo>
                  <a:lnTo>
                    <a:pt x="148631" y="94296"/>
                  </a:lnTo>
                  <a:lnTo>
                    <a:pt x="152988" y="15257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30427" y="568538"/>
              <a:ext cx="162682" cy="160921"/>
            </a:xfrm>
            <a:custGeom>
              <a:avLst/>
              <a:gdLst/>
              <a:ahLst/>
              <a:cxnLst/>
              <a:rect l="0" t="0" r="0" b="0"/>
              <a:pathLst>
                <a:path w="162682" h="160921">
                  <a:moveTo>
                    <a:pt x="133573" y="21057"/>
                  </a:moveTo>
                  <a:lnTo>
                    <a:pt x="89610" y="6403"/>
                  </a:lnTo>
                  <a:lnTo>
                    <a:pt x="69580" y="5966"/>
                  </a:lnTo>
                  <a:lnTo>
                    <a:pt x="28125" y="15217"/>
                  </a:lnTo>
                  <a:lnTo>
                    <a:pt x="19991" y="20673"/>
                  </a:lnTo>
                  <a:lnTo>
                    <a:pt x="7833" y="36094"/>
                  </a:lnTo>
                  <a:lnTo>
                    <a:pt x="0" y="75686"/>
                  </a:lnTo>
                  <a:lnTo>
                    <a:pt x="4407" y="101489"/>
                  </a:lnTo>
                  <a:lnTo>
                    <a:pt x="20042" y="132626"/>
                  </a:lnTo>
                  <a:lnTo>
                    <a:pt x="33982" y="147853"/>
                  </a:lnTo>
                  <a:lnTo>
                    <a:pt x="51875" y="158519"/>
                  </a:lnTo>
                  <a:lnTo>
                    <a:pt x="74646" y="160920"/>
                  </a:lnTo>
                  <a:lnTo>
                    <a:pt x="121803" y="152930"/>
                  </a:lnTo>
                  <a:lnTo>
                    <a:pt x="130406" y="147577"/>
                  </a:lnTo>
                  <a:lnTo>
                    <a:pt x="143084" y="132270"/>
                  </a:lnTo>
                  <a:lnTo>
                    <a:pt x="156798" y="103922"/>
                  </a:lnTo>
                  <a:lnTo>
                    <a:pt x="162681" y="67707"/>
                  </a:lnTo>
                  <a:lnTo>
                    <a:pt x="157818" y="47250"/>
                  </a:lnTo>
                  <a:lnTo>
                    <a:pt x="153246" y="38519"/>
                  </a:lnTo>
                  <a:lnTo>
                    <a:pt x="124454" y="15053"/>
                  </a:lnTo>
                  <a:lnTo>
                    <a:pt x="7040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29238" y="388376"/>
              <a:ext cx="124276" cy="359148"/>
            </a:xfrm>
            <a:custGeom>
              <a:avLst/>
              <a:gdLst/>
              <a:ahLst/>
              <a:cxnLst/>
              <a:rect l="0" t="0" r="0" b="0"/>
              <a:pathLst>
                <a:path w="124276" h="359148">
                  <a:moveTo>
                    <a:pt x="50575" y="359147"/>
                  </a:moveTo>
                  <a:lnTo>
                    <a:pt x="50575" y="310216"/>
                  </a:lnTo>
                  <a:lnTo>
                    <a:pt x="44986" y="256675"/>
                  </a:lnTo>
                  <a:lnTo>
                    <a:pt x="39853" y="203898"/>
                  </a:lnTo>
                  <a:lnTo>
                    <a:pt x="28787" y="148413"/>
                  </a:lnTo>
                  <a:lnTo>
                    <a:pt x="11875" y="86771"/>
                  </a:lnTo>
                  <a:lnTo>
                    <a:pt x="1034" y="40442"/>
                  </a:lnTo>
                  <a:lnTo>
                    <a:pt x="0" y="27354"/>
                  </a:lnTo>
                  <a:lnTo>
                    <a:pt x="2821" y="17459"/>
                  </a:lnTo>
                  <a:lnTo>
                    <a:pt x="8211" y="9692"/>
                  </a:lnTo>
                  <a:lnTo>
                    <a:pt x="15313" y="3345"/>
                  </a:lnTo>
                  <a:lnTo>
                    <a:pt x="23558" y="283"/>
                  </a:lnTo>
                  <a:lnTo>
                    <a:pt x="42077" y="0"/>
                  </a:lnTo>
                  <a:lnTo>
                    <a:pt x="82562" y="10521"/>
                  </a:lnTo>
                  <a:lnTo>
                    <a:pt x="124275" y="3276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06114" y="568538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06239" y="368497"/>
              <a:ext cx="47217" cy="410612"/>
            </a:xfrm>
            <a:custGeom>
              <a:avLst/>
              <a:gdLst/>
              <a:ahLst/>
              <a:cxnLst/>
              <a:rect l="0" t="0" r="0" b="0"/>
              <a:pathLst>
                <a:path w="47217" h="410612">
                  <a:moveTo>
                    <a:pt x="0" y="0"/>
                  </a:moveTo>
                  <a:lnTo>
                    <a:pt x="11452" y="54144"/>
                  </a:lnTo>
                  <a:lnTo>
                    <a:pt x="24748" y="109091"/>
                  </a:lnTo>
                  <a:lnTo>
                    <a:pt x="31404" y="171071"/>
                  </a:lnTo>
                  <a:lnTo>
                    <a:pt x="39651" y="222655"/>
                  </a:lnTo>
                  <a:lnTo>
                    <a:pt x="47216" y="283147"/>
                  </a:lnTo>
                  <a:lnTo>
                    <a:pt x="44334" y="335780"/>
                  </a:lnTo>
                  <a:lnTo>
                    <a:pt x="42552" y="383785"/>
                  </a:lnTo>
                  <a:lnTo>
                    <a:pt x="42113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79896" y="558010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04678" y="8333"/>
                  </a:lnTo>
                  <a:lnTo>
                    <a:pt x="153254" y="10095"/>
                  </a:lnTo>
                  <a:lnTo>
                    <a:pt x="98036" y="10443"/>
                  </a:lnTo>
                  <a:lnTo>
                    <a:pt x="45188" y="1363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0466" y="357968"/>
              <a:ext cx="263214" cy="380405"/>
            </a:xfrm>
            <a:custGeom>
              <a:avLst/>
              <a:gdLst/>
              <a:ahLst/>
              <a:cxnLst/>
              <a:rect l="0" t="0" r="0" b="0"/>
              <a:pathLst>
                <a:path w="263214" h="380405">
                  <a:moveTo>
                    <a:pt x="0" y="0"/>
                  </a:moveTo>
                  <a:lnTo>
                    <a:pt x="5589" y="58617"/>
                  </a:lnTo>
                  <a:lnTo>
                    <a:pt x="18211" y="118334"/>
                  </a:lnTo>
                  <a:lnTo>
                    <a:pt x="26084" y="178053"/>
                  </a:lnTo>
                  <a:lnTo>
                    <a:pt x="29956" y="228882"/>
                  </a:lnTo>
                  <a:lnTo>
                    <a:pt x="30094" y="291223"/>
                  </a:lnTo>
                  <a:lnTo>
                    <a:pt x="24254" y="340272"/>
                  </a:lnTo>
                  <a:lnTo>
                    <a:pt x="22004" y="375603"/>
                  </a:lnTo>
                  <a:lnTo>
                    <a:pt x="21478" y="368926"/>
                  </a:lnTo>
                  <a:lnTo>
                    <a:pt x="24232" y="310481"/>
                  </a:lnTo>
                  <a:lnTo>
                    <a:pt x="35722" y="255782"/>
                  </a:lnTo>
                  <a:lnTo>
                    <a:pt x="41362" y="248900"/>
                  </a:lnTo>
                  <a:lnTo>
                    <a:pt x="48632" y="245482"/>
                  </a:lnTo>
                  <a:lnTo>
                    <a:pt x="56988" y="244374"/>
                  </a:lnTo>
                  <a:lnTo>
                    <a:pt x="72511" y="249381"/>
                  </a:lnTo>
                  <a:lnTo>
                    <a:pt x="87209" y="260575"/>
                  </a:lnTo>
                  <a:lnTo>
                    <a:pt x="107468" y="286608"/>
                  </a:lnTo>
                  <a:lnTo>
                    <a:pt x="129215" y="337220"/>
                  </a:lnTo>
                  <a:lnTo>
                    <a:pt x="132936" y="339457"/>
                  </a:lnTo>
                  <a:lnTo>
                    <a:pt x="136587" y="336269"/>
                  </a:lnTo>
                  <a:lnTo>
                    <a:pt x="146103" y="322589"/>
                  </a:lnTo>
                  <a:lnTo>
                    <a:pt x="183928" y="294742"/>
                  </a:lnTo>
                  <a:lnTo>
                    <a:pt x="224935" y="266711"/>
                  </a:lnTo>
                  <a:lnTo>
                    <a:pt x="242642" y="240073"/>
                  </a:lnTo>
                  <a:lnTo>
                    <a:pt x="243650" y="231409"/>
                  </a:lnTo>
                  <a:lnTo>
                    <a:pt x="238530" y="215542"/>
                  </a:lnTo>
                  <a:lnTo>
                    <a:pt x="232720" y="211545"/>
                  </a:lnTo>
                  <a:lnTo>
                    <a:pt x="216905" y="210224"/>
                  </a:lnTo>
                  <a:lnTo>
                    <a:pt x="201297" y="216655"/>
                  </a:lnTo>
                  <a:lnTo>
                    <a:pt x="193859" y="221646"/>
                  </a:lnTo>
                  <a:lnTo>
                    <a:pt x="182476" y="236550"/>
                  </a:lnTo>
                  <a:lnTo>
                    <a:pt x="155831" y="287258"/>
                  </a:lnTo>
                  <a:lnTo>
                    <a:pt x="151068" y="330519"/>
                  </a:lnTo>
                  <a:lnTo>
                    <a:pt x="154098" y="355128"/>
                  </a:lnTo>
                  <a:lnTo>
                    <a:pt x="158884" y="364264"/>
                  </a:lnTo>
                  <a:lnTo>
                    <a:pt x="173560" y="377534"/>
                  </a:lnTo>
                  <a:lnTo>
                    <a:pt x="182387" y="380371"/>
                  </a:lnTo>
                  <a:lnTo>
                    <a:pt x="201554" y="380404"/>
                  </a:lnTo>
                  <a:lnTo>
                    <a:pt x="263213" y="3684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40093" y="347440"/>
              <a:ext cx="28869" cy="410612"/>
            </a:xfrm>
            <a:custGeom>
              <a:avLst/>
              <a:gdLst/>
              <a:ahLst/>
              <a:cxnLst/>
              <a:rect l="0" t="0" r="0" b="0"/>
              <a:pathLst>
                <a:path w="28869" h="410612">
                  <a:moveTo>
                    <a:pt x="8384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79" y="130063"/>
                  </a:lnTo>
                  <a:lnTo>
                    <a:pt x="8663" y="182556"/>
                  </a:lnTo>
                  <a:lnTo>
                    <a:pt x="16525" y="233985"/>
                  </a:lnTo>
                  <a:lnTo>
                    <a:pt x="26542" y="293877"/>
                  </a:lnTo>
                  <a:lnTo>
                    <a:pt x="28868" y="350768"/>
                  </a:lnTo>
                  <a:lnTo>
                    <a:pt x="18912" y="4106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36863" y="583375"/>
              <a:ext cx="195884" cy="185206"/>
            </a:xfrm>
            <a:custGeom>
              <a:avLst/>
              <a:gdLst/>
              <a:ahLst/>
              <a:cxnLst/>
              <a:rect l="0" t="0" r="0" b="0"/>
              <a:pathLst>
                <a:path w="195884" h="185206">
                  <a:moveTo>
                    <a:pt x="143241" y="79920"/>
                  </a:moveTo>
                  <a:lnTo>
                    <a:pt x="143241" y="57563"/>
                  </a:lnTo>
                  <a:lnTo>
                    <a:pt x="137002" y="40348"/>
                  </a:lnTo>
                  <a:lnTo>
                    <a:pt x="132062" y="32481"/>
                  </a:lnTo>
                  <a:lnTo>
                    <a:pt x="102754" y="10232"/>
                  </a:lnTo>
                  <a:lnTo>
                    <a:pt x="64434" y="0"/>
                  </a:lnTo>
                  <a:lnTo>
                    <a:pt x="43485" y="3846"/>
                  </a:lnTo>
                  <a:lnTo>
                    <a:pt x="26375" y="14524"/>
                  </a:lnTo>
                  <a:lnTo>
                    <a:pt x="10972" y="30968"/>
                  </a:lnTo>
                  <a:lnTo>
                    <a:pt x="2566" y="53094"/>
                  </a:lnTo>
                  <a:lnTo>
                    <a:pt x="0" y="77356"/>
                  </a:lnTo>
                  <a:lnTo>
                    <a:pt x="10890" y="132225"/>
                  </a:lnTo>
                  <a:lnTo>
                    <a:pt x="26297" y="158459"/>
                  </a:lnTo>
                  <a:lnTo>
                    <a:pt x="42133" y="170588"/>
                  </a:lnTo>
                  <a:lnTo>
                    <a:pt x="51269" y="175460"/>
                  </a:lnTo>
                  <a:lnTo>
                    <a:pt x="59699" y="176369"/>
                  </a:lnTo>
                  <a:lnTo>
                    <a:pt x="75305" y="171139"/>
                  </a:lnTo>
                  <a:lnTo>
                    <a:pt x="97245" y="155041"/>
                  </a:lnTo>
                  <a:lnTo>
                    <a:pt x="112974" y="129864"/>
                  </a:lnTo>
                  <a:lnTo>
                    <a:pt x="125044" y="100177"/>
                  </a:lnTo>
                  <a:lnTo>
                    <a:pt x="128770" y="96934"/>
                  </a:lnTo>
                  <a:lnTo>
                    <a:pt x="132424" y="98282"/>
                  </a:lnTo>
                  <a:lnTo>
                    <a:pt x="139603" y="109138"/>
                  </a:lnTo>
                  <a:lnTo>
                    <a:pt x="162851" y="154694"/>
                  </a:lnTo>
                  <a:lnTo>
                    <a:pt x="195883" y="18520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53803" y="589595"/>
              <a:ext cx="94758" cy="171356"/>
            </a:xfrm>
            <a:custGeom>
              <a:avLst/>
              <a:gdLst/>
              <a:ahLst/>
              <a:cxnLst/>
              <a:rect l="0" t="0" r="0" b="0"/>
              <a:pathLst>
                <a:path w="94758" h="171356">
                  <a:moveTo>
                    <a:pt x="0" y="84228"/>
                  </a:moveTo>
                  <a:lnTo>
                    <a:pt x="17958" y="145339"/>
                  </a:lnTo>
                  <a:lnTo>
                    <a:pt x="25858" y="171355"/>
                  </a:lnTo>
                  <a:lnTo>
                    <a:pt x="6659" y="114695"/>
                  </a:lnTo>
                  <a:lnTo>
                    <a:pt x="1973" y="78307"/>
                  </a:lnTo>
                  <a:lnTo>
                    <a:pt x="7116" y="54691"/>
                  </a:lnTo>
                  <a:lnTo>
                    <a:pt x="11763" y="43480"/>
                  </a:lnTo>
                  <a:lnTo>
                    <a:pt x="26285" y="27903"/>
                  </a:lnTo>
                  <a:lnTo>
                    <a:pt x="64204" y="837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4492" y="618725"/>
              <a:ext cx="224431" cy="394217"/>
            </a:xfrm>
            <a:custGeom>
              <a:avLst/>
              <a:gdLst/>
              <a:ahLst/>
              <a:cxnLst/>
              <a:rect l="0" t="0" r="0" b="0"/>
              <a:pathLst>
                <a:path w="224431" h="394217">
                  <a:moveTo>
                    <a:pt x="133580" y="107741"/>
                  </a:moveTo>
                  <a:lnTo>
                    <a:pt x="130461" y="65049"/>
                  </a:lnTo>
                  <a:lnTo>
                    <a:pt x="119008" y="33870"/>
                  </a:lnTo>
                  <a:lnTo>
                    <a:pt x="113337" y="23399"/>
                  </a:lnTo>
                  <a:lnTo>
                    <a:pt x="97677" y="8644"/>
                  </a:lnTo>
                  <a:lnTo>
                    <a:pt x="88588" y="3072"/>
                  </a:lnTo>
                  <a:lnTo>
                    <a:pt x="69130" y="0"/>
                  </a:lnTo>
                  <a:lnTo>
                    <a:pt x="48784" y="3704"/>
                  </a:lnTo>
                  <a:lnTo>
                    <a:pt x="28043" y="13149"/>
                  </a:lnTo>
                  <a:lnTo>
                    <a:pt x="13365" y="31385"/>
                  </a:lnTo>
                  <a:lnTo>
                    <a:pt x="4112" y="56257"/>
                  </a:lnTo>
                  <a:lnTo>
                    <a:pt x="0" y="86809"/>
                  </a:lnTo>
                  <a:lnTo>
                    <a:pt x="4411" y="113646"/>
                  </a:lnTo>
                  <a:lnTo>
                    <a:pt x="8863" y="125715"/>
                  </a:lnTo>
                  <a:lnTo>
                    <a:pt x="23168" y="142246"/>
                  </a:lnTo>
                  <a:lnTo>
                    <a:pt x="31896" y="148292"/>
                  </a:lnTo>
                  <a:lnTo>
                    <a:pt x="50953" y="151890"/>
                  </a:lnTo>
                  <a:lnTo>
                    <a:pt x="60948" y="151211"/>
                  </a:lnTo>
                  <a:lnTo>
                    <a:pt x="78293" y="141099"/>
                  </a:lnTo>
                  <a:lnTo>
                    <a:pt x="114515" y="103295"/>
                  </a:lnTo>
                  <a:lnTo>
                    <a:pt x="124327" y="84708"/>
                  </a:lnTo>
                  <a:lnTo>
                    <a:pt x="128581" y="81857"/>
                  </a:lnTo>
                  <a:lnTo>
                    <a:pt x="132587" y="83466"/>
                  </a:lnTo>
                  <a:lnTo>
                    <a:pt x="136428" y="88048"/>
                  </a:lnTo>
                  <a:lnTo>
                    <a:pt x="154550" y="144936"/>
                  </a:lnTo>
                  <a:lnTo>
                    <a:pt x="174247" y="205035"/>
                  </a:lnTo>
                  <a:lnTo>
                    <a:pt x="200668" y="268033"/>
                  </a:lnTo>
                  <a:lnTo>
                    <a:pt x="219099" y="306533"/>
                  </a:lnTo>
                  <a:lnTo>
                    <a:pt x="224430" y="345887"/>
                  </a:lnTo>
                  <a:lnTo>
                    <a:pt x="221531" y="369171"/>
                  </a:lnTo>
                  <a:lnTo>
                    <a:pt x="216780" y="377954"/>
                  </a:lnTo>
                  <a:lnTo>
                    <a:pt x="202144" y="390832"/>
                  </a:lnTo>
                  <a:lnTo>
                    <a:pt x="180820" y="394216"/>
                  </a:lnTo>
                  <a:lnTo>
                    <a:pt x="129003" y="386857"/>
                  </a:lnTo>
                  <a:lnTo>
                    <a:pt x="71193" y="370737"/>
                  </a:lnTo>
                  <a:lnTo>
                    <a:pt x="28295" y="36042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1668" y="586984"/>
              <a:ext cx="146601" cy="202654"/>
            </a:xfrm>
            <a:custGeom>
              <a:avLst/>
              <a:gdLst/>
              <a:ahLst/>
              <a:cxnLst/>
              <a:rect l="0" t="0" r="0" b="0"/>
              <a:pathLst>
                <a:path w="146601" h="202654">
                  <a:moveTo>
                    <a:pt x="9047" y="76311"/>
                  </a:moveTo>
                  <a:lnTo>
                    <a:pt x="46524" y="84644"/>
                  </a:lnTo>
                  <a:lnTo>
                    <a:pt x="81373" y="83069"/>
                  </a:lnTo>
                  <a:lnTo>
                    <a:pt x="124589" y="72057"/>
                  </a:lnTo>
                  <a:lnTo>
                    <a:pt x="132868" y="66456"/>
                  </a:lnTo>
                  <a:lnTo>
                    <a:pt x="145187" y="50874"/>
                  </a:lnTo>
                  <a:lnTo>
                    <a:pt x="146600" y="41805"/>
                  </a:lnTo>
                  <a:lnTo>
                    <a:pt x="141931" y="22371"/>
                  </a:lnTo>
                  <a:lnTo>
                    <a:pt x="128938" y="8274"/>
                  </a:lnTo>
                  <a:lnTo>
                    <a:pt x="120560" y="2877"/>
                  </a:lnTo>
                  <a:lnTo>
                    <a:pt x="95653" y="0"/>
                  </a:lnTo>
                  <a:lnTo>
                    <a:pt x="67425" y="3790"/>
                  </a:lnTo>
                  <a:lnTo>
                    <a:pt x="43182" y="13274"/>
                  </a:lnTo>
                  <a:lnTo>
                    <a:pt x="15391" y="37356"/>
                  </a:lnTo>
                  <a:lnTo>
                    <a:pt x="6018" y="59778"/>
                  </a:lnTo>
                  <a:lnTo>
                    <a:pt x="0" y="112299"/>
                  </a:lnTo>
                  <a:lnTo>
                    <a:pt x="5416" y="133640"/>
                  </a:lnTo>
                  <a:lnTo>
                    <a:pt x="27957" y="166404"/>
                  </a:lnTo>
                  <a:lnTo>
                    <a:pt x="59233" y="188273"/>
                  </a:lnTo>
                  <a:lnTo>
                    <a:pt x="112983" y="200759"/>
                  </a:lnTo>
                  <a:lnTo>
                    <a:pt x="124860" y="2026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61680" y="558010"/>
              <a:ext cx="155419" cy="224717"/>
            </a:xfrm>
            <a:custGeom>
              <a:avLst/>
              <a:gdLst/>
              <a:ahLst/>
              <a:cxnLst/>
              <a:rect l="0" t="0" r="0" b="0"/>
              <a:pathLst>
                <a:path w="155419" h="224717">
                  <a:moveTo>
                    <a:pt x="29076" y="115813"/>
                  </a:moveTo>
                  <a:lnTo>
                    <a:pt x="23487" y="132581"/>
                  </a:lnTo>
                  <a:lnTo>
                    <a:pt x="23862" y="150172"/>
                  </a:lnTo>
                  <a:lnTo>
                    <a:pt x="37965" y="200407"/>
                  </a:lnTo>
                  <a:lnTo>
                    <a:pt x="50557" y="224716"/>
                  </a:lnTo>
                  <a:lnTo>
                    <a:pt x="46032" y="219197"/>
                  </a:lnTo>
                  <a:lnTo>
                    <a:pt x="19925" y="158300"/>
                  </a:lnTo>
                  <a:lnTo>
                    <a:pt x="3135" y="106312"/>
                  </a:lnTo>
                  <a:lnTo>
                    <a:pt x="0" y="74546"/>
                  </a:lnTo>
                  <a:lnTo>
                    <a:pt x="2673" y="61395"/>
                  </a:lnTo>
                  <a:lnTo>
                    <a:pt x="15002" y="40545"/>
                  </a:lnTo>
                  <a:lnTo>
                    <a:pt x="32179" y="26599"/>
                  </a:lnTo>
                  <a:lnTo>
                    <a:pt x="41673" y="21242"/>
                  </a:lnTo>
                  <a:lnTo>
                    <a:pt x="97769" y="11475"/>
                  </a:lnTo>
                  <a:lnTo>
                    <a:pt x="155418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23563" y="566352"/>
              <a:ext cx="167318" cy="212757"/>
            </a:xfrm>
            <a:custGeom>
              <a:avLst/>
              <a:gdLst/>
              <a:ahLst/>
              <a:cxnLst/>
              <a:rect l="0" t="0" r="0" b="0"/>
              <a:pathLst>
                <a:path w="167318" h="212757">
                  <a:moveTo>
                    <a:pt x="9390" y="2186"/>
                  </a:moveTo>
                  <a:lnTo>
                    <a:pt x="12510" y="56331"/>
                  </a:lnTo>
                  <a:lnTo>
                    <a:pt x="18455" y="116867"/>
                  </a:lnTo>
                  <a:lnTo>
                    <a:pt x="26865" y="169509"/>
                  </a:lnTo>
                  <a:lnTo>
                    <a:pt x="28855" y="196265"/>
                  </a:lnTo>
                  <a:lnTo>
                    <a:pt x="27046" y="202932"/>
                  </a:lnTo>
                  <a:lnTo>
                    <a:pt x="23501" y="205037"/>
                  </a:lnTo>
                  <a:lnTo>
                    <a:pt x="18797" y="204101"/>
                  </a:lnTo>
                  <a:lnTo>
                    <a:pt x="15661" y="197627"/>
                  </a:lnTo>
                  <a:lnTo>
                    <a:pt x="4626" y="140300"/>
                  </a:lnTo>
                  <a:lnTo>
                    <a:pt x="0" y="88783"/>
                  </a:lnTo>
                  <a:lnTo>
                    <a:pt x="2206" y="36666"/>
                  </a:lnTo>
                  <a:lnTo>
                    <a:pt x="4601" y="25173"/>
                  </a:lnTo>
                  <a:lnTo>
                    <a:pt x="9707" y="16341"/>
                  </a:lnTo>
                  <a:lnTo>
                    <a:pt x="24738" y="3408"/>
                  </a:lnTo>
                  <a:lnTo>
                    <a:pt x="46237" y="0"/>
                  </a:lnTo>
                  <a:lnTo>
                    <a:pt x="69050" y="3554"/>
                  </a:lnTo>
                  <a:lnTo>
                    <a:pt x="95048" y="18709"/>
                  </a:lnTo>
                  <a:lnTo>
                    <a:pt x="124793" y="47911"/>
                  </a:lnTo>
                  <a:lnTo>
                    <a:pt x="137890" y="69302"/>
                  </a:lnTo>
                  <a:lnTo>
                    <a:pt x="155829" y="124455"/>
                  </a:lnTo>
                  <a:lnTo>
                    <a:pt x="163914" y="162026"/>
                  </a:lnTo>
                  <a:lnTo>
                    <a:pt x="167317" y="21275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22466" y="579067"/>
              <a:ext cx="121513" cy="207413"/>
            </a:xfrm>
            <a:custGeom>
              <a:avLst/>
              <a:gdLst/>
              <a:ahLst/>
              <a:cxnLst/>
              <a:rect l="0" t="0" r="0" b="0"/>
              <a:pathLst>
                <a:path w="121513" h="207413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24450" y="163888"/>
                  </a:lnTo>
                  <a:lnTo>
                    <a:pt x="49803" y="204078"/>
                  </a:lnTo>
                  <a:lnTo>
                    <a:pt x="57769" y="207412"/>
                  </a:lnTo>
                  <a:lnTo>
                    <a:pt x="66588" y="207295"/>
                  </a:lnTo>
                  <a:lnTo>
                    <a:pt x="75978" y="204877"/>
                  </a:lnTo>
                  <a:lnTo>
                    <a:pt x="83407" y="199756"/>
                  </a:lnTo>
                  <a:lnTo>
                    <a:pt x="113351" y="162092"/>
                  </a:lnTo>
                  <a:lnTo>
                    <a:pt x="120568" y="138332"/>
                  </a:lnTo>
                  <a:lnTo>
                    <a:pt x="121512" y="95189"/>
                  </a:lnTo>
                  <a:lnTo>
                    <a:pt x="111350" y="38690"/>
                  </a:lnTo>
                  <a:lnTo>
                    <a:pt x="105285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01450" y="597360"/>
              <a:ext cx="252685" cy="171221"/>
            </a:xfrm>
            <a:custGeom>
              <a:avLst/>
              <a:gdLst/>
              <a:ahLst/>
              <a:cxnLst/>
              <a:rect l="0" t="0" r="0" b="0"/>
              <a:pathLst>
                <a:path w="252685" h="171221">
                  <a:moveTo>
                    <a:pt x="0" y="34349"/>
                  </a:moveTo>
                  <a:lnTo>
                    <a:pt x="17958" y="90564"/>
                  </a:lnTo>
                  <a:lnTo>
                    <a:pt x="31667" y="146016"/>
                  </a:lnTo>
                  <a:lnTo>
                    <a:pt x="36301" y="162358"/>
                  </a:lnTo>
                  <a:lnTo>
                    <a:pt x="35900" y="161802"/>
                  </a:lnTo>
                  <a:lnTo>
                    <a:pt x="17185" y="101292"/>
                  </a:lnTo>
                  <a:lnTo>
                    <a:pt x="13014" y="48916"/>
                  </a:lnTo>
                  <a:lnTo>
                    <a:pt x="16703" y="25616"/>
                  </a:lnTo>
                  <a:lnTo>
                    <a:pt x="22833" y="17998"/>
                  </a:lnTo>
                  <a:lnTo>
                    <a:pt x="42124" y="9535"/>
                  </a:lnTo>
                  <a:lnTo>
                    <a:pt x="51479" y="10787"/>
                  </a:lnTo>
                  <a:lnTo>
                    <a:pt x="68114" y="21538"/>
                  </a:lnTo>
                  <a:lnTo>
                    <a:pt x="80185" y="41134"/>
                  </a:lnTo>
                  <a:lnTo>
                    <a:pt x="85043" y="52910"/>
                  </a:lnTo>
                  <a:lnTo>
                    <a:pt x="88280" y="56082"/>
                  </a:lnTo>
                  <a:lnTo>
                    <a:pt x="90439" y="53517"/>
                  </a:lnTo>
                  <a:lnTo>
                    <a:pt x="95178" y="39359"/>
                  </a:lnTo>
                  <a:lnTo>
                    <a:pt x="105082" y="21368"/>
                  </a:lnTo>
                  <a:lnTo>
                    <a:pt x="120403" y="7913"/>
                  </a:lnTo>
                  <a:lnTo>
                    <a:pt x="129402" y="2687"/>
                  </a:lnTo>
                  <a:lnTo>
                    <a:pt x="148759" y="0"/>
                  </a:lnTo>
                  <a:lnTo>
                    <a:pt x="158834" y="921"/>
                  </a:lnTo>
                  <a:lnTo>
                    <a:pt x="176268" y="8184"/>
                  </a:lnTo>
                  <a:lnTo>
                    <a:pt x="191816" y="20381"/>
                  </a:lnTo>
                  <a:lnTo>
                    <a:pt x="227959" y="72457"/>
                  </a:lnTo>
                  <a:lnTo>
                    <a:pt x="240521" y="125022"/>
                  </a:lnTo>
                  <a:lnTo>
                    <a:pt x="252684" y="1712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17306" y="368497"/>
              <a:ext cx="192854" cy="393967"/>
            </a:xfrm>
            <a:custGeom>
              <a:avLst/>
              <a:gdLst/>
              <a:ahLst/>
              <a:cxnLst/>
              <a:rect l="0" t="0" r="0" b="0"/>
              <a:pathLst>
                <a:path w="192854" h="393967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159" y="165651"/>
                  </a:lnTo>
                  <a:lnTo>
                    <a:pt x="26083" y="217798"/>
                  </a:lnTo>
                  <a:lnTo>
                    <a:pt x="31668" y="279415"/>
                  </a:lnTo>
                  <a:lnTo>
                    <a:pt x="39704" y="336646"/>
                  </a:lnTo>
                  <a:lnTo>
                    <a:pt x="39872" y="356681"/>
                  </a:lnTo>
                  <a:lnTo>
                    <a:pt x="38279" y="357110"/>
                  </a:lnTo>
                  <a:lnTo>
                    <a:pt x="36049" y="353887"/>
                  </a:lnTo>
                  <a:lnTo>
                    <a:pt x="32908" y="326994"/>
                  </a:lnTo>
                  <a:lnTo>
                    <a:pt x="43212" y="265488"/>
                  </a:lnTo>
                  <a:lnTo>
                    <a:pt x="46355" y="254201"/>
                  </a:lnTo>
                  <a:lnTo>
                    <a:pt x="62327" y="235421"/>
                  </a:lnTo>
                  <a:lnTo>
                    <a:pt x="73136" y="227137"/>
                  </a:lnTo>
                  <a:lnTo>
                    <a:pt x="83853" y="222785"/>
                  </a:lnTo>
                  <a:lnTo>
                    <a:pt x="105118" y="221068"/>
                  </a:lnTo>
                  <a:lnTo>
                    <a:pt x="123148" y="227324"/>
                  </a:lnTo>
                  <a:lnTo>
                    <a:pt x="175287" y="270596"/>
                  </a:lnTo>
                  <a:lnTo>
                    <a:pt x="190887" y="302575"/>
                  </a:lnTo>
                  <a:lnTo>
                    <a:pt x="192853" y="328280"/>
                  </a:lnTo>
                  <a:lnTo>
                    <a:pt x="188657" y="354132"/>
                  </a:lnTo>
                  <a:lnTo>
                    <a:pt x="178993" y="377321"/>
                  </a:lnTo>
                  <a:lnTo>
                    <a:pt x="170802" y="384908"/>
                  </a:lnTo>
                  <a:lnTo>
                    <a:pt x="149221" y="393339"/>
                  </a:lnTo>
                  <a:lnTo>
                    <a:pt x="127152" y="393966"/>
                  </a:lnTo>
                  <a:lnTo>
                    <a:pt x="84387" y="384837"/>
                  </a:lnTo>
                  <a:lnTo>
                    <a:pt x="52642" y="36849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59461" y="573073"/>
              <a:ext cx="189347" cy="206036"/>
            </a:xfrm>
            <a:custGeom>
              <a:avLst/>
              <a:gdLst/>
              <a:ahLst/>
              <a:cxnLst/>
              <a:rect l="0" t="0" r="0" b="0"/>
              <a:pathLst>
                <a:path w="189347" h="206036">
                  <a:moveTo>
                    <a:pt x="0" y="90222"/>
                  </a:moveTo>
                  <a:lnTo>
                    <a:pt x="48931" y="90222"/>
                  </a:lnTo>
                  <a:lnTo>
                    <a:pt x="96776" y="87102"/>
                  </a:lnTo>
                  <a:lnTo>
                    <a:pt x="154168" y="75568"/>
                  </a:lnTo>
                  <a:lnTo>
                    <a:pt x="182810" y="59884"/>
                  </a:lnTo>
                  <a:lnTo>
                    <a:pt x="187384" y="52449"/>
                  </a:lnTo>
                  <a:lnTo>
                    <a:pt x="189346" y="34829"/>
                  </a:lnTo>
                  <a:lnTo>
                    <a:pt x="183200" y="18420"/>
                  </a:lnTo>
                  <a:lnTo>
                    <a:pt x="178286" y="10768"/>
                  </a:lnTo>
                  <a:lnTo>
                    <a:pt x="170329" y="5667"/>
                  </a:lnTo>
                  <a:lnTo>
                    <a:pt x="149011" y="0"/>
                  </a:lnTo>
                  <a:lnTo>
                    <a:pt x="116292" y="2398"/>
                  </a:lnTo>
                  <a:lnTo>
                    <a:pt x="84370" y="16107"/>
                  </a:lnTo>
                  <a:lnTo>
                    <a:pt x="35724" y="55399"/>
                  </a:lnTo>
                  <a:lnTo>
                    <a:pt x="19813" y="81854"/>
                  </a:lnTo>
                  <a:lnTo>
                    <a:pt x="13279" y="117508"/>
                  </a:lnTo>
                  <a:lnTo>
                    <a:pt x="17990" y="137834"/>
                  </a:lnTo>
                  <a:lnTo>
                    <a:pt x="40079" y="169947"/>
                  </a:lnTo>
                  <a:lnTo>
                    <a:pt x="59537" y="181417"/>
                  </a:lnTo>
                  <a:lnTo>
                    <a:pt x="96799" y="191332"/>
                  </a:lnTo>
                  <a:lnTo>
                    <a:pt x="157927" y="2060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91088" y="579067"/>
              <a:ext cx="115814" cy="182432"/>
            </a:xfrm>
            <a:custGeom>
              <a:avLst/>
              <a:gdLst/>
              <a:ahLst/>
              <a:cxnLst/>
              <a:rect l="0" t="0" r="0" b="0"/>
              <a:pathLst>
                <a:path w="115814" h="182432">
                  <a:moveTo>
                    <a:pt x="0" y="52642"/>
                  </a:moveTo>
                  <a:lnTo>
                    <a:pt x="5589" y="114735"/>
                  </a:lnTo>
                  <a:lnTo>
                    <a:pt x="29664" y="168314"/>
                  </a:lnTo>
                  <a:lnTo>
                    <a:pt x="35411" y="182431"/>
                  </a:lnTo>
                  <a:lnTo>
                    <a:pt x="29568" y="162898"/>
                  </a:lnTo>
                  <a:lnTo>
                    <a:pt x="23579" y="132104"/>
                  </a:lnTo>
                  <a:lnTo>
                    <a:pt x="21555" y="79777"/>
                  </a:lnTo>
                  <a:lnTo>
                    <a:pt x="26794" y="43915"/>
                  </a:lnTo>
                  <a:lnTo>
                    <a:pt x="38814" y="24977"/>
                  </a:lnTo>
                  <a:lnTo>
                    <a:pt x="46933" y="16651"/>
                  </a:lnTo>
                  <a:lnTo>
                    <a:pt x="68433" y="740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370155" y="589595"/>
              <a:ext cx="15620" cy="189514"/>
            </a:xfrm>
            <a:custGeom>
              <a:avLst/>
              <a:gdLst/>
              <a:ahLst/>
              <a:cxnLst/>
              <a:rect l="0" t="0" r="0" b="0"/>
              <a:pathLst>
                <a:path w="15620" h="189514">
                  <a:moveTo>
                    <a:pt x="0" y="0"/>
                  </a:moveTo>
                  <a:lnTo>
                    <a:pt x="0" y="58617"/>
                  </a:lnTo>
                  <a:lnTo>
                    <a:pt x="8406" y="112791"/>
                  </a:lnTo>
                  <a:lnTo>
                    <a:pt x="15619" y="152223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28042" y="43166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06174" y="541343"/>
              <a:ext cx="224087" cy="237766"/>
            </a:xfrm>
            <a:custGeom>
              <a:avLst/>
              <a:gdLst/>
              <a:ahLst/>
              <a:cxnLst/>
              <a:rect l="0" t="0" r="0" b="0"/>
              <a:pathLst>
                <a:path w="224087" h="237766">
                  <a:moveTo>
                    <a:pt x="137722" y="27195"/>
                  </a:moveTo>
                  <a:lnTo>
                    <a:pt x="126544" y="10428"/>
                  </a:lnTo>
                  <a:lnTo>
                    <a:pt x="117401" y="5488"/>
                  </a:lnTo>
                  <a:lnTo>
                    <a:pt x="91646" y="0"/>
                  </a:lnTo>
                  <a:lnTo>
                    <a:pt x="49851" y="2500"/>
                  </a:lnTo>
                  <a:lnTo>
                    <a:pt x="39367" y="7222"/>
                  </a:lnTo>
                  <a:lnTo>
                    <a:pt x="4118" y="44192"/>
                  </a:lnTo>
                  <a:lnTo>
                    <a:pt x="690" y="52565"/>
                  </a:lnTo>
                  <a:lnTo>
                    <a:pt x="0" y="71226"/>
                  </a:lnTo>
                  <a:lnTo>
                    <a:pt x="3794" y="78776"/>
                  </a:lnTo>
                  <a:lnTo>
                    <a:pt x="17367" y="90284"/>
                  </a:lnTo>
                  <a:lnTo>
                    <a:pt x="44739" y="103340"/>
                  </a:lnTo>
                  <a:lnTo>
                    <a:pt x="64811" y="104711"/>
                  </a:lnTo>
                  <a:lnTo>
                    <a:pt x="102081" y="105145"/>
                  </a:lnTo>
                  <a:lnTo>
                    <a:pt x="161487" y="115772"/>
                  </a:lnTo>
                  <a:lnTo>
                    <a:pt x="198576" y="131299"/>
                  </a:lnTo>
                  <a:lnTo>
                    <a:pt x="214681" y="147163"/>
                  </a:lnTo>
                  <a:lnTo>
                    <a:pt x="220614" y="156307"/>
                  </a:lnTo>
                  <a:lnTo>
                    <a:pt x="224086" y="175825"/>
                  </a:lnTo>
                  <a:lnTo>
                    <a:pt x="223374" y="185944"/>
                  </a:lnTo>
                  <a:lnTo>
                    <a:pt x="216343" y="203425"/>
                  </a:lnTo>
                  <a:lnTo>
                    <a:pt x="211193" y="211362"/>
                  </a:lnTo>
                  <a:lnTo>
                    <a:pt x="196113" y="223301"/>
                  </a:lnTo>
                  <a:lnTo>
                    <a:pt x="176542" y="231337"/>
                  </a:lnTo>
                  <a:lnTo>
                    <a:pt x="128970" y="236496"/>
                  </a:lnTo>
                  <a:lnTo>
                    <a:pt x="95608" y="23776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31751" y="1116020"/>
            <a:ext cx="7401535" cy="600126"/>
            <a:chOff x="831751" y="1116020"/>
            <a:chExt cx="7401535" cy="600126"/>
          </a:xfrm>
        </p:grpSpPr>
        <p:sp>
          <p:nvSpPr>
            <p:cNvPr id="37" name="Freeform 36"/>
            <p:cNvSpPr/>
            <p:nvPr/>
          </p:nvSpPr>
          <p:spPr>
            <a:xfrm>
              <a:off x="831751" y="1311858"/>
              <a:ext cx="203384" cy="237889"/>
            </a:xfrm>
            <a:custGeom>
              <a:avLst/>
              <a:gdLst/>
              <a:ahLst/>
              <a:cxnLst/>
              <a:rect l="0" t="0" r="0" b="0"/>
              <a:pathLst>
                <a:path w="203384" h="237889">
                  <a:moveTo>
                    <a:pt x="0" y="77903"/>
                  </a:moveTo>
                  <a:lnTo>
                    <a:pt x="3119" y="120595"/>
                  </a:lnTo>
                  <a:lnTo>
                    <a:pt x="17958" y="179971"/>
                  </a:lnTo>
                  <a:lnTo>
                    <a:pt x="35149" y="235407"/>
                  </a:lnTo>
                  <a:lnTo>
                    <a:pt x="37471" y="237888"/>
                  </a:lnTo>
                  <a:lnTo>
                    <a:pt x="39018" y="234863"/>
                  </a:lnTo>
                  <a:lnTo>
                    <a:pt x="39568" y="220193"/>
                  </a:lnTo>
                  <a:lnTo>
                    <a:pt x="27278" y="166398"/>
                  </a:lnTo>
                  <a:lnTo>
                    <a:pt x="21116" y="106389"/>
                  </a:lnTo>
                  <a:lnTo>
                    <a:pt x="15355" y="69576"/>
                  </a:lnTo>
                  <a:lnTo>
                    <a:pt x="17743" y="47296"/>
                  </a:lnTo>
                  <a:lnTo>
                    <a:pt x="31253" y="15022"/>
                  </a:lnTo>
                  <a:lnTo>
                    <a:pt x="39553" y="7906"/>
                  </a:lnTo>
                  <a:lnTo>
                    <a:pt x="61253" y="0"/>
                  </a:lnTo>
                  <a:lnTo>
                    <a:pt x="83375" y="2725"/>
                  </a:lnTo>
                  <a:lnTo>
                    <a:pt x="104906" y="12905"/>
                  </a:lnTo>
                  <a:lnTo>
                    <a:pt x="134418" y="38367"/>
                  </a:lnTo>
                  <a:lnTo>
                    <a:pt x="172520" y="99187"/>
                  </a:lnTo>
                  <a:lnTo>
                    <a:pt x="192017" y="132952"/>
                  </a:lnTo>
                  <a:lnTo>
                    <a:pt x="203383" y="176622"/>
                  </a:lnTo>
                  <a:lnTo>
                    <a:pt x="202306" y="201327"/>
                  </a:lnTo>
                  <a:lnTo>
                    <a:pt x="197928" y="214647"/>
                  </a:lnTo>
                  <a:lnTo>
                    <a:pt x="189513" y="22530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63378" y="1353833"/>
              <a:ext cx="157928" cy="183328"/>
            </a:xfrm>
            <a:custGeom>
              <a:avLst/>
              <a:gdLst/>
              <a:ahLst/>
              <a:cxnLst/>
              <a:rect l="0" t="0" r="0" b="0"/>
              <a:pathLst>
                <a:path w="157928" h="183328">
                  <a:moveTo>
                    <a:pt x="0" y="88571"/>
                  </a:moveTo>
                  <a:lnTo>
                    <a:pt x="42692" y="85451"/>
                  </a:lnTo>
                  <a:lnTo>
                    <a:pt x="105336" y="67240"/>
                  </a:lnTo>
                  <a:lnTo>
                    <a:pt x="125194" y="59203"/>
                  </a:lnTo>
                  <a:lnTo>
                    <a:pt x="141820" y="47832"/>
                  </a:lnTo>
                  <a:lnTo>
                    <a:pt x="146019" y="39185"/>
                  </a:lnTo>
                  <a:lnTo>
                    <a:pt x="147565" y="17099"/>
                  </a:lnTo>
                  <a:lnTo>
                    <a:pt x="141661" y="9337"/>
                  </a:lnTo>
                  <a:lnTo>
                    <a:pt x="119502" y="713"/>
                  </a:lnTo>
                  <a:lnTo>
                    <a:pt x="96396" y="0"/>
                  </a:lnTo>
                  <a:lnTo>
                    <a:pt x="75598" y="4752"/>
                  </a:lnTo>
                  <a:lnTo>
                    <a:pt x="58555" y="14663"/>
                  </a:lnTo>
                  <a:lnTo>
                    <a:pt x="35807" y="38986"/>
                  </a:lnTo>
                  <a:lnTo>
                    <a:pt x="19838" y="68420"/>
                  </a:lnTo>
                  <a:lnTo>
                    <a:pt x="17785" y="88973"/>
                  </a:lnTo>
                  <a:lnTo>
                    <a:pt x="21943" y="109807"/>
                  </a:lnTo>
                  <a:lnTo>
                    <a:pt x="31589" y="130764"/>
                  </a:lnTo>
                  <a:lnTo>
                    <a:pt x="55763" y="156705"/>
                  </a:lnTo>
                  <a:lnTo>
                    <a:pt x="90742" y="173619"/>
                  </a:lnTo>
                  <a:lnTo>
                    <a:pt x="145845" y="182049"/>
                  </a:lnTo>
                  <a:lnTo>
                    <a:pt x="157927" y="183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73948" y="1355063"/>
              <a:ext cx="203550" cy="361083"/>
            </a:xfrm>
            <a:custGeom>
              <a:avLst/>
              <a:gdLst/>
              <a:ahLst/>
              <a:cxnLst/>
              <a:rect l="0" t="0" r="0" b="0"/>
              <a:pathLst>
                <a:path w="203550" h="361083">
                  <a:moveTo>
                    <a:pt x="157927" y="118926"/>
                  </a:moveTo>
                  <a:lnTo>
                    <a:pt x="163516" y="102159"/>
                  </a:lnTo>
                  <a:lnTo>
                    <a:pt x="163141" y="84568"/>
                  </a:lnTo>
                  <a:lnTo>
                    <a:pt x="157905" y="65051"/>
                  </a:lnTo>
                  <a:lnTo>
                    <a:pt x="135479" y="27046"/>
                  </a:lnTo>
                  <a:lnTo>
                    <a:pt x="128924" y="19068"/>
                  </a:lnTo>
                  <a:lnTo>
                    <a:pt x="109162" y="7084"/>
                  </a:lnTo>
                  <a:lnTo>
                    <a:pt x="97341" y="2251"/>
                  </a:lnTo>
                  <a:lnTo>
                    <a:pt x="71728" y="0"/>
                  </a:lnTo>
                  <a:lnTo>
                    <a:pt x="47087" y="4069"/>
                  </a:lnTo>
                  <a:lnTo>
                    <a:pt x="28336" y="13676"/>
                  </a:lnTo>
                  <a:lnTo>
                    <a:pt x="15323" y="31984"/>
                  </a:lnTo>
                  <a:lnTo>
                    <a:pt x="6810" y="55719"/>
                  </a:lnTo>
                  <a:lnTo>
                    <a:pt x="3187" y="95389"/>
                  </a:lnTo>
                  <a:lnTo>
                    <a:pt x="6486" y="122893"/>
                  </a:lnTo>
                  <a:lnTo>
                    <a:pt x="18090" y="144476"/>
                  </a:lnTo>
                  <a:lnTo>
                    <a:pt x="26098" y="153507"/>
                  </a:lnTo>
                  <a:lnTo>
                    <a:pt x="47474" y="163541"/>
                  </a:lnTo>
                  <a:lnTo>
                    <a:pt x="59725" y="166217"/>
                  </a:lnTo>
                  <a:lnTo>
                    <a:pt x="82696" y="162951"/>
                  </a:lnTo>
                  <a:lnTo>
                    <a:pt x="103434" y="152531"/>
                  </a:lnTo>
                  <a:lnTo>
                    <a:pt x="120450" y="136201"/>
                  </a:lnTo>
                  <a:lnTo>
                    <a:pt x="137594" y="107277"/>
                  </a:lnTo>
                  <a:lnTo>
                    <a:pt x="142032" y="105311"/>
                  </a:lnTo>
                  <a:lnTo>
                    <a:pt x="146161" y="108680"/>
                  </a:lnTo>
                  <a:lnTo>
                    <a:pt x="164783" y="153105"/>
                  </a:lnTo>
                  <a:lnTo>
                    <a:pt x="178952" y="204360"/>
                  </a:lnTo>
                  <a:lnTo>
                    <a:pt x="193016" y="259544"/>
                  </a:lnTo>
                  <a:lnTo>
                    <a:pt x="203549" y="301491"/>
                  </a:lnTo>
                  <a:lnTo>
                    <a:pt x="203549" y="313165"/>
                  </a:lnTo>
                  <a:lnTo>
                    <a:pt x="197311" y="332377"/>
                  </a:lnTo>
                  <a:lnTo>
                    <a:pt x="188862" y="339605"/>
                  </a:lnTo>
                  <a:lnTo>
                    <a:pt x="163877" y="350757"/>
                  </a:lnTo>
                  <a:lnTo>
                    <a:pt x="108583" y="359042"/>
                  </a:lnTo>
                  <a:lnTo>
                    <a:pt x="52600" y="360679"/>
                  </a:lnTo>
                  <a:lnTo>
                    <a:pt x="0" y="36108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523519" y="1356441"/>
              <a:ext cx="203155" cy="170192"/>
            </a:xfrm>
            <a:custGeom>
              <a:avLst/>
              <a:gdLst/>
              <a:ahLst/>
              <a:cxnLst/>
              <a:rect l="0" t="0" r="0" b="0"/>
              <a:pathLst>
                <a:path w="203155" h="170192">
                  <a:moveTo>
                    <a:pt x="150512" y="96491"/>
                  </a:moveTo>
                  <a:lnTo>
                    <a:pt x="144922" y="74134"/>
                  </a:lnTo>
                  <a:lnTo>
                    <a:pt x="124679" y="43464"/>
                  </a:lnTo>
                  <a:lnTo>
                    <a:pt x="93633" y="11234"/>
                  </a:lnTo>
                  <a:lnTo>
                    <a:pt x="74929" y="887"/>
                  </a:lnTo>
                  <a:lnTo>
                    <a:pt x="65028" y="0"/>
                  </a:lnTo>
                  <a:lnTo>
                    <a:pt x="44669" y="5253"/>
                  </a:lnTo>
                  <a:lnTo>
                    <a:pt x="27041" y="18506"/>
                  </a:lnTo>
                  <a:lnTo>
                    <a:pt x="12578" y="36095"/>
                  </a:lnTo>
                  <a:lnTo>
                    <a:pt x="2250" y="55610"/>
                  </a:lnTo>
                  <a:lnTo>
                    <a:pt x="0" y="75982"/>
                  </a:lnTo>
                  <a:lnTo>
                    <a:pt x="8087" y="117657"/>
                  </a:lnTo>
                  <a:lnTo>
                    <a:pt x="13448" y="125809"/>
                  </a:lnTo>
                  <a:lnTo>
                    <a:pt x="28763" y="137987"/>
                  </a:lnTo>
                  <a:lnTo>
                    <a:pt x="62705" y="145831"/>
                  </a:lnTo>
                  <a:lnTo>
                    <a:pt x="72087" y="143422"/>
                  </a:lnTo>
                  <a:lnTo>
                    <a:pt x="79511" y="138307"/>
                  </a:lnTo>
                  <a:lnTo>
                    <a:pt x="90880" y="123265"/>
                  </a:lnTo>
                  <a:lnTo>
                    <a:pt x="99832" y="104881"/>
                  </a:lnTo>
                  <a:lnTo>
                    <a:pt x="103857" y="102084"/>
                  </a:lnTo>
                  <a:lnTo>
                    <a:pt x="107710" y="103729"/>
                  </a:lnTo>
                  <a:lnTo>
                    <a:pt x="153167" y="155113"/>
                  </a:lnTo>
                  <a:lnTo>
                    <a:pt x="172749" y="163489"/>
                  </a:lnTo>
                  <a:lnTo>
                    <a:pt x="203154" y="17019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79749" y="1179191"/>
              <a:ext cx="31153" cy="347442"/>
            </a:xfrm>
            <a:custGeom>
              <a:avLst/>
              <a:gdLst/>
              <a:ahLst/>
              <a:cxnLst/>
              <a:rect l="0" t="0" r="0" b="0"/>
              <a:pathLst>
                <a:path w="31153" h="347442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6888" y="167602"/>
                  </a:lnTo>
                  <a:lnTo>
                    <a:pt x="12581" y="226606"/>
                  </a:lnTo>
                  <a:lnTo>
                    <a:pt x="19035" y="278339"/>
                  </a:lnTo>
                  <a:lnTo>
                    <a:pt x="28748" y="335106"/>
                  </a:lnTo>
                  <a:lnTo>
                    <a:pt x="31152" y="34744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63502" y="131606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8540" y="3119"/>
                  </a:lnTo>
                  <a:lnTo>
                    <a:pt x="143593" y="9065"/>
                  </a:lnTo>
                  <a:lnTo>
                    <a:pt x="88849" y="18645"/>
                  </a:lnTo>
                  <a:lnTo>
                    <a:pt x="26605" y="2965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84296" y="140029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0659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979357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53057" y="1358176"/>
              <a:ext cx="126343" cy="154183"/>
            </a:xfrm>
            <a:custGeom>
              <a:avLst/>
              <a:gdLst/>
              <a:ahLst/>
              <a:cxnLst/>
              <a:rect l="0" t="0" r="0" b="0"/>
              <a:pathLst>
                <a:path w="126343" h="154183">
                  <a:moveTo>
                    <a:pt x="0" y="0"/>
                  </a:moveTo>
                  <a:lnTo>
                    <a:pt x="14572" y="51025"/>
                  </a:lnTo>
                  <a:lnTo>
                    <a:pt x="38920" y="105072"/>
                  </a:lnTo>
                  <a:lnTo>
                    <a:pt x="70693" y="152310"/>
                  </a:lnTo>
                  <a:lnTo>
                    <a:pt x="76375" y="154182"/>
                  </a:lnTo>
                  <a:lnTo>
                    <a:pt x="81332" y="151921"/>
                  </a:lnTo>
                  <a:lnTo>
                    <a:pt x="85807" y="146904"/>
                  </a:lnTo>
                  <a:lnTo>
                    <a:pt x="96697" y="87167"/>
                  </a:lnTo>
                  <a:lnTo>
                    <a:pt x="103808" y="65647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18234" y="1352223"/>
              <a:ext cx="140629" cy="187975"/>
            </a:xfrm>
            <a:custGeom>
              <a:avLst/>
              <a:gdLst/>
              <a:ahLst/>
              <a:cxnLst/>
              <a:rect l="0" t="0" r="0" b="0"/>
              <a:pathLst>
                <a:path w="140629" h="187975">
                  <a:moveTo>
                    <a:pt x="24336" y="111238"/>
                  </a:moveTo>
                  <a:lnTo>
                    <a:pt x="82952" y="96584"/>
                  </a:lnTo>
                  <a:lnTo>
                    <a:pt x="112153" y="80899"/>
                  </a:lnTo>
                  <a:lnTo>
                    <a:pt x="135624" y="61434"/>
                  </a:lnTo>
                  <a:lnTo>
                    <a:pt x="139472" y="53469"/>
                  </a:lnTo>
                  <a:lnTo>
                    <a:pt x="140628" y="35260"/>
                  </a:lnTo>
                  <a:lnTo>
                    <a:pt x="134123" y="18588"/>
                  </a:lnTo>
                  <a:lnTo>
                    <a:pt x="129113" y="10867"/>
                  </a:lnTo>
                  <a:lnTo>
                    <a:pt x="121093" y="5719"/>
                  </a:lnTo>
                  <a:lnTo>
                    <a:pt x="99704" y="0"/>
                  </a:lnTo>
                  <a:lnTo>
                    <a:pt x="66944" y="2369"/>
                  </a:lnTo>
                  <a:lnTo>
                    <a:pt x="48732" y="10599"/>
                  </a:lnTo>
                  <a:lnTo>
                    <a:pt x="32839" y="23226"/>
                  </a:lnTo>
                  <a:lnTo>
                    <a:pt x="11907" y="50065"/>
                  </a:lnTo>
                  <a:lnTo>
                    <a:pt x="2044" y="70012"/>
                  </a:lnTo>
                  <a:lnTo>
                    <a:pt x="0" y="93695"/>
                  </a:lnTo>
                  <a:lnTo>
                    <a:pt x="4161" y="118649"/>
                  </a:lnTo>
                  <a:lnTo>
                    <a:pt x="19658" y="151258"/>
                  </a:lnTo>
                  <a:lnTo>
                    <a:pt x="32395" y="168409"/>
                  </a:lnTo>
                  <a:lnTo>
                    <a:pt x="58309" y="185629"/>
                  </a:lnTo>
                  <a:lnTo>
                    <a:pt x="78039" y="187974"/>
                  </a:lnTo>
                  <a:lnTo>
                    <a:pt x="108564" y="18493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32082" y="1537160"/>
              <a:ext cx="46101" cy="136872"/>
            </a:xfrm>
            <a:custGeom>
              <a:avLst/>
              <a:gdLst/>
              <a:ahLst/>
              <a:cxnLst/>
              <a:rect l="0" t="0" r="0" b="0"/>
              <a:pathLst>
                <a:path w="46101" h="136872">
                  <a:moveTo>
                    <a:pt x="0" y="0"/>
                  </a:moveTo>
                  <a:lnTo>
                    <a:pt x="16768" y="11179"/>
                  </a:lnTo>
                  <a:lnTo>
                    <a:pt x="28120" y="26025"/>
                  </a:lnTo>
                  <a:lnTo>
                    <a:pt x="44939" y="64153"/>
                  </a:lnTo>
                  <a:lnTo>
                    <a:pt x="46100" y="84664"/>
                  </a:lnTo>
                  <a:lnTo>
                    <a:pt x="41546" y="104309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821637" y="1116020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5589" y="62093"/>
                  </a:lnTo>
                  <a:lnTo>
                    <a:pt x="17958" y="119544"/>
                  </a:lnTo>
                  <a:lnTo>
                    <a:pt x="35149" y="178089"/>
                  </a:lnTo>
                  <a:lnTo>
                    <a:pt x="40050" y="227073"/>
                  </a:lnTo>
                  <a:lnTo>
                    <a:pt x="47772" y="284800"/>
                  </a:lnTo>
                  <a:lnTo>
                    <a:pt x="44310" y="337849"/>
                  </a:lnTo>
                  <a:lnTo>
                    <a:pt x="45667" y="392643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05823" y="1326590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2631" y="17959"/>
                  </a:lnTo>
                  <a:lnTo>
                    <a:pt x="152610" y="35149"/>
                  </a:lnTo>
                  <a:lnTo>
                    <a:pt x="90673" y="41908"/>
                  </a:lnTo>
                  <a:lnTo>
                    <a:pt x="35285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016089" y="1116020"/>
              <a:ext cx="374088" cy="431670"/>
            </a:xfrm>
            <a:custGeom>
              <a:avLst/>
              <a:gdLst/>
              <a:ahLst/>
              <a:cxnLst/>
              <a:rect l="0" t="0" r="0" b="0"/>
              <a:pathLst>
                <a:path w="374088" h="431670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3487" y="189098"/>
                  </a:lnTo>
                  <a:lnTo>
                    <a:pt x="33769" y="241643"/>
                  </a:lnTo>
                  <a:lnTo>
                    <a:pt x="47724" y="301976"/>
                  </a:lnTo>
                  <a:lnTo>
                    <a:pt x="55119" y="353857"/>
                  </a:lnTo>
                  <a:lnTo>
                    <a:pt x="54190" y="395745"/>
                  </a:lnTo>
                  <a:lnTo>
                    <a:pt x="52028" y="407720"/>
                  </a:lnTo>
                  <a:lnTo>
                    <a:pt x="50586" y="409854"/>
                  </a:lnTo>
                  <a:lnTo>
                    <a:pt x="48083" y="356295"/>
                  </a:lnTo>
                  <a:lnTo>
                    <a:pt x="53405" y="318479"/>
                  </a:lnTo>
                  <a:lnTo>
                    <a:pt x="67980" y="285047"/>
                  </a:lnTo>
                  <a:lnTo>
                    <a:pt x="83621" y="269797"/>
                  </a:lnTo>
                  <a:lnTo>
                    <a:pt x="92706" y="264093"/>
                  </a:lnTo>
                  <a:lnTo>
                    <a:pt x="101101" y="262630"/>
                  </a:lnTo>
                  <a:lnTo>
                    <a:pt x="109038" y="263994"/>
                  </a:lnTo>
                  <a:lnTo>
                    <a:pt x="116669" y="267243"/>
                  </a:lnTo>
                  <a:lnTo>
                    <a:pt x="138588" y="288583"/>
                  </a:lnTo>
                  <a:lnTo>
                    <a:pt x="154311" y="317133"/>
                  </a:lnTo>
                  <a:lnTo>
                    <a:pt x="165424" y="376999"/>
                  </a:lnTo>
                  <a:lnTo>
                    <a:pt x="177932" y="420740"/>
                  </a:lnTo>
                  <a:lnTo>
                    <a:pt x="180146" y="423213"/>
                  </a:lnTo>
                  <a:lnTo>
                    <a:pt x="181622" y="420182"/>
                  </a:lnTo>
                  <a:lnTo>
                    <a:pt x="189580" y="387286"/>
                  </a:lnTo>
                  <a:lnTo>
                    <a:pt x="204645" y="362886"/>
                  </a:lnTo>
                  <a:lnTo>
                    <a:pt x="223926" y="340839"/>
                  </a:lnTo>
                  <a:lnTo>
                    <a:pt x="280012" y="307409"/>
                  </a:lnTo>
                  <a:lnTo>
                    <a:pt x="319239" y="279308"/>
                  </a:lnTo>
                  <a:lnTo>
                    <a:pt x="331383" y="261008"/>
                  </a:lnTo>
                  <a:lnTo>
                    <a:pt x="331579" y="253554"/>
                  </a:lnTo>
                  <a:lnTo>
                    <a:pt x="328201" y="247415"/>
                  </a:lnTo>
                  <a:lnTo>
                    <a:pt x="322439" y="242152"/>
                  </a:lnTo>
                  <a:lnTo>
                    <a:pt x="315089" y="239814"/>
                  </a:lnTo>
                  <a:lnTo>
                    <a:pt x="297563" y="240335"/>
                  </a:lnTo>
                  <a:lnTo>
                    <a:pt x="267965" y="252795"/>
                  </a:lnTo>
                  <a:lnTo>
                    <a:pt x="253612" y="271061"/>
                  </a:lnTo>
                  <a:lnTo>
                    <a:pt x="234866" y="320915"/>
                  </a:lnTo>
                  <a:lnTo>
                    <a:pt x="234700" y="361938"/>
                  </a:lnTo>
                  <a:lnTo>
                    <a:pt x="245456" y="383520"/>
                  </a:lnTo>
                  <a:lnTo>
                    <a:pt x="253238" y="392550"/>
                  </a:lnTo>
                  <a:lnTo>
                    <a:pt x="274363" y="405704"/>
                  </a:lnTo>
                  <a:lnTo>
                    <a:pt x="337384" y="426343"/>
                  </a:lnTo>
                  <a:lnTo>
                    <a:pt x="374087" y="4316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55823" y="1347321"/>
              <a:ext cx="208136" cy="179312"/>
            </a:xfrm>
            <a:custGeom>
              <a:avLst/>
              <a:gdLst/>
              <a:ahLst/>
              <a:cxnLst/>
              <a:rect l="0" t="0" r="0" b="0"/>
              <a:pathLst>
                <a:path w="208136" h="179312">
                  <a:moveTo>
                    <a:pt x="134436" y="74026"/>
                  </a:moveTo>
                  <a:lnTo>
                    <a:pt x="119781" y="30063"/>
                  </a:lnTo>
                  <a:lnTo>
                    <a:pt x="106866" y="13153"/>
                  </a:lnTo>
                  <a:lnTo>
                    <a:pt x="98508" y="5368"/>
                  </a:lnTo>
                  <a:lnTo>
                    <a:pt x="89427" y="1348"/>
                  </a:lnTo>
                  <a:lnTo>
                    <a:pt x="69978" y="0"/>
                  </a:lnTo>
                  <a:lnTo>
                    <a:pt x="39298" y="11408"/>
                  </a:lnTo>
                  <a:lnTo>
                    <a:pt x="24692" y="26309"/>
                  </a:lnTo>
                  <a:lnTo>
                    <a:pt x="5783" y="64470"/>
                  </a:lnTo>
                  <a:lnTo>
                    <a:pt x="0" y="100960"/>
                  </a:lnTo>
                  <a:lnTo>
                    <a:pt x="3876" y="135819"/>
                  </a:lnTo>
                  <a:lnTo>
                    <a:pt x="12458" y="154522"/>
                  </a:lnTo>
                  <a:lnTo>
                    <a:pt x="18022" y="162785"/>
                  </a:lnTo>
                  <a:lnTo>
                    <a:pt x="25241" y="167124"/>
                  </a:lnTo>
                  <a:lnTo>
                    <a:pt x="42621" y="168825"/>
                  </a:lnTo>
                  <a:lnTo>
                    <a:pt x="58924" y="162562"/>
                  </a:lnTo>
                  <a:lnTo>
                    <a:pt x="88454" y="139477"/>
                  </a:lnTo>
                  <a:lnTo>
                    <a:pt x="104174" y="108107"/>
                  </a:lnTo>
                  <a:lnTo>
                    <a:pt x="111560" y="64943"/>
                  </a:lnTo>
                  <a:lnTo>
                    <a:pt x="112166" y="66801"/>
                  </a:lnTo>
                  <a:lnTo>
                    <a:pt x="118728" y="103404"/>
                  </a:lnTo>
                  <a:lnTo>
                    <a:pt x="133551" y="130954"/>
                  </a:lnTo>
                  <a:lnTo>
                    <a:pt x="152761" y="153934"/>
                  </a:lnTo>
                  <a:lnTo>
                    <a:pt x="178860" y="169972"/>
                  </a:lnTo>
                  <a:lnTo>
                    <a:pt x="208135" y="179311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89954" y="1358310"/>
              <a:ext cx="184575" cy="199908"/>
            </a:xfrm>
            <a:custGeom>
              <a:avLst/>
              <a:gdLst/>
              <a:ahLst/>
              <a:cxnLst/>
              <a:rect l="0" t="0" r="0" b="0"/>
              <a:pathLst>
                <a:path w="184575" h="199908">
                  <a:moveTo>
                    <a:pt x="5590" y="31451"/>
                  </a:moveTo>
                  <a:lnTo>
                    <a:pt x="0" y="48219"/>
                  </a:lnTo>
                  <a:lnTo>
                    <a:pt x="4045" y="106897"/>
                  </a:lnTo>
                  <a:lnTo>
                    <a:pt x="13792" y="167165"/>
                  </a:lnTo>
                  <a:lnTo>
                    <a:pt x="21148" y="192546"/>
                  </a:lnTo>
                  <a:lnTo>
                    <a:pt x="19134" y="187277"/>
                  </a:lnTo>
                  <a:lnTo>
                    <a:pt x="16516" y="134149"/>
                  </a:lnTo>
                  <a:lnTo>
                    <a:pt x="16197" y="74484"/>
                  </a:lnTo>
                  <a:lnTo>
                    <a:pt x="21731" y="34843"/>
                  </a:lnTo>
                  <a:lnTo>
                    <a:pt x="36369" y="6460"/>
                  </a:lnTo>
                  <a:lnTo>
                    <a:pt x="43656" y="1922"/>
                  </a:lnTo>
                  <a:lnTo>
                    <a:pt x="61112" y="0"/>
                  </a:lnTo>
                  <a:lnTo>
                    <a:pt x="90671" y="11084"/>
                  </a:lnTo>
                  <a:lnTo>
                    <a:pt x="105015" y="25909"/>
                  </a:lnTo>
                  <a:lnTo>
                    <a:pt x="134886" y="82627"/>
                  </a:lnTo>
                  <a:lnTo>
                    <a:pt x="155963" y="145454"/>
                  </a:lnTo>
                  <a:lnTo>
                    <a:pt x="170430" y="185512"/>
                  </a:lnTo>
                  <a:lnTo>
                    <a:pt x="184574" y="19990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57603" y="1337119"/>
              <a:ext cx="150758" cy="186309"/>
            </a:xfrm>
            <a:custGeom>
              <a:avLst/>
              <a:gdLst/>
              <a:ahLst/>
              <a:cxnLst/>
              <a:rect l="0" t="0" r="0" b="0"/>
              <a:pathLst>
                <a:path w="150758" h="186309">
                  <a:moveTo>
                    <a:pt x="95909" y="0"/>
                  </a:moveTo>
                  <a:lnTo>
                    <a:pt x="57392" y="2339"/>
                  </a:lnTo>
                  <a:lnTo>
                    <a:pt x="31334" y="16811"/>
                  </a:lnTo>
                  <a:lnTo>
                    <a:pt x="16127" y="29308"/>
                  </a:lnTo>
                  <a:lnTo>
                    <a:pt x="0" y="55087"/>
                  </a:lnTo>
                  <a:lnTo>
                    <a:pt x="1554" y="62461"/>
                  </a:lnTo>
                  <a:lnTo>
                    <a:pt x="7269" y="68547"/>
                  </a:lnTo>
                  <a:lnTo>
                    <a:pt x="37670" y="82701"/>
                  </a:lnTo>
                  <a:lnTo>
                    <a:pt x="89864" y="97964"/>
                  </a:lnTo>
                  <a:lnTo>
                    <a:pt x="125704" y="108705"/>
                  </a:lnTo>
                  <a:lnTo>
                    <a:pt x="141517" y="122013"/>
                  </a:lnTo>
                  <a:lnTo>
                    <a:pt x="147371" y="130475"/>
                  </a:lnTo>
                  <a:lnTo>
                    <a:pt x="150757" y="149236"/>
                  </a:lnTo>
                  <a:lnTo>
                    <a:pt x="150022" y="159152"/>
                  </a:lnTo>
                  <a:lnTo>
                    <a:pt x="146022" y="166932"/>
                  </a:lnTo>
                  <a:lnTo>
                    <a:pt x="132220" y="178697"/>
                  </a:lnTo>
                  <a:lnTo>
                    <a:pt x="99129" y="186308"/>
                  </a:lnTo>
                  <a:lnTo>
                    <a:pt x="46810" y="180757"/>
                  </a:lnTo>
                  <a:lnTo>
                    <a:pt x="22210" y="1789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50464" y="1368704"/>
              <a:ext cx="237112" cy="168805"/>
            </a:xfrm>
            <a:custGeom>
              <a:avLst/>
              <a:gdLst/>
              <a:ahLst/>
              <a:cxnLst/>
              <a:rect l="0" t="0" r="0" b="0"/>
              <a:pathLst>
                <a:path w="237112" h="168805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15542"/>
                  </a:lnTo>
                  <a:lnTo>
                    <a:pt x="28181" y="141730"/>
                  </a:lnTo>
                  <a:lnTo>
                    <a:pt x="36773" y="145959"/>
                  </a:lnTo>
                  <a:lnTo>
                    <a:pt x="58798" y="147539"/>
                  </a:lnTo>
                  <a:lnTo>
                    <a:pt x="77946" y="141222"/>
                  </a:lnTo>
                  <a:lnTo>
                    <a:pt x="86327" y="136262"/>
                  </a:lnTo>
                  <a:lnTo>
                    <a:pt x="98760" y="121393"/>
                  </a:lnTo>
                  <a:lnTo>
                    <a:pt x="103712" y="112514"/>
                  </a:lnTo>
                  <a:lnTo>
                    <a:pt x="106096" y="93290"/>
                  </a:lnTo>
                  <a:lnTo>
                    <a:pt x="105094" y="83250"/>
                  </a:lnTo>
                  <a:lnTo>
                    <a:pt x="105596" y="81237"/>
                  </a:lnTo>
                  <a:lnTo>
                    <a:pt x="117926" y="105387"/>
                  </a:lnTo>
                  <a:lnTo>
                    <a:pt x="132832" y="129492"/>
                  </a:lnTo>
                  <a:lnTo>
                    <a:pt x="143215" y="147629"/>
                  </a:lnTo>
                  <a:lnTo>
                    <a:pt x="159528" y="163489"/>
                  </a:lnTo>
                  <a:lnTo>
                    <a:pt x="168791" y="167485"/>
                  </a:lnTo>
                  <a:lnTo>
                    <a:pt x="188443" y="168804"/>
                  </a:lnTo>
                  <a:lnTo>
                    <a:pt x="197427" y="165179"/>
                  </a:lnTo>
                  <a:lnTo>
                    <a:pt x="213648" y="151792"/>
                  </a:lnTo>
                  <a:lnTo>
                    <a:pt x="230344" y="124524"/>
                  </a:lnTo>
                  <a:lnTo>
                    <a:pt x="237111" y="88629"/>
                  </a:lnTo>
                  <a:lnTo>
                    <a:pt x="231252" y="30071"/>
                  </a:lnTo>
                  <a:lnTo>
                    <a:pt x="229432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674652" y="1377249"/>
              <a:ext cx="113077" cy="170441"/>
            </a:xfrm>
            <a:custGeom>
              <a:avLst/>
              <a:gdLst/>
              <a:ahLst/>
              <a:cxnLst/>
              <a:rect l="0" t="0" r="0" b="0"/>
              <a:pathLst>
                <a:path w="113077" h="170441">
                  <a:moveTo>
                    <a:pt x="0" y="75683"/>
                  </a:moveTo>
                  <a:lnTo>
                    <a:pt x="37478" y="67350"/>
                  </a:lnTo>
                  <a:lnTo>
                    <a:pt x="83313" y="59999"/>
                  </a:lnTo>
                  <a:lnTo>
                    <a:pt x="101758" y="47655"/>
                  </a:lnTo>
                  <a:lnTo>
                    <a:pt x="109953" y="39451"/>
                  </a:lnTo>
                  <a:lnTo>
                    <a:pt x="113076" y="31641"/>
                  </a:lnTo>
                  <a:lnTo>
                    <a:pt x="112819" y="24095"/>
                  </a:lnTo>
                  <a:lnTo>
                    <a:pt x="110308" y="16725"/>
                  </a:lnTo>
                  <a:lnTo>
                    <a:pt x="98158" y="5416"/>
                  </a:lnTo>
                  <a:lnTo>
                    <a:pt x="90006" y="762"/>
                  </a:lnTo>
                  <a:lnTo>
                    <a:pt x="81061" y="0"/>
                  </a:lnTo>
                  <a:lnTo>
                    <a:pt x="61763" y="5391"/>
                  </a:lnTo>
                  <a:lnTo>
                    <a:pt x="31168" y="21581"/>
                  </a:lnTo>
                  <a:lnTo>
                    <a:pt x="16582" y="37600"/>
                  </a:lnTo>
                  <a:lnTo>
                    <a:pt x="7370" y="57587"/>
                  </a:lnTo>
                  <a:lnTo>
                    <a:pt x="3354" y="95148"/>
                  </a:lnTo>
                  <a:lnTo>
                    <a:pt x="10222" y="133573"/>
                  </a:lnTo>
                  <a:lnTo>
                    <a:pt x="20531" y="152495"/>
                  </a:lnTo>
                  <a:lnTo>
                    <a:pt x="28896" y="158476"/>
                  </a:lnTo>
                  <a:lnTo>
                    <a:pt x="73700" y="170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24285" y="1368704"/>
              <a:ext cx="92524" cy="158221"/>
            </a:xfrm>
            <a:custGeom>
              <a:avLst/>
              <a:gdLst/>
              <a:ahLst/>
              <a:cxnLst/>
              <a:rect l="0" t="0" r="0" b="0"/>
              <a:pathLst>
                <a:path w="92524" h="158221">
                  <a:moveTo>
                    <a:pt x="29352" y="63171"/>
                  </a:moveTo>
                  <a:lnTo>
                    <a:pt x="32472" y="105863"/>
                  </a:lnTo>
                  <a:lnTo>
                    <a:pt x="44006" y="153103"/>
                  </a:lnTo>
                  <a:lnTo>
                    <a:pt x="42631" y="158220"/>
                  </a:lnTo>
                  <a:lnTo>
                    <a:pt x="38205" y="158123"/>
                  </a:lnTo>
                  <a:lnTo>
                    <a:pt x="31744" y="154548"/>
                  </a:lnTo>
                  <a:lnTo>
                    <a:pt x="21447" y="141218"/>
                  </a:lnTo>
                  <a:lnTo>
                    <a:pt x="5304" y="104064"/>
                  </a:lnTo>
                  <a:lnTo>
                    <a:pt x="0" y="67749"/>
                  </a:lnTo>
                  <a:lnTo>
                    <a:pt x="4998" y="47268"/>
                  </a:lnTo>
                  <a:lnTo>
                    <a:pt x="9607" y="38531"/>
                  </a:lnTo>
                  <a:lnTo>
                    <a:pt x="38449" y="15056"/>
                  </a:lnTo>
                  <a:lnTo>
                    <a:pt x="9252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37602" y="1326590"/>
              <a:ext cx="219991" cy="179678"/>
            </a:xfrm>
            <a:custGeom>
              <a:avLst/>
              <a:gdLst/>
              <a:ahLst/>
              <a:cxnLst/>
              <a:rect l="0" t="0" r="0" b="0"/>
              <a:pathLst>
                <a:path w="219991" h="179678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7243" y="110935"/>
                  </a:lnTo>
                  <a:lnTo>
                    <a:pt x="22197" y="144784"/>
                  </a:lnTo>
                  <a:lnTo>
                    <a:pt x="34807" y="162224"/>
                  </a:lnTo>
                  <a:lnTo>
                    <a:pt x="54450" y="171536"/>
                  </a:lnTo>
                  <a:lnTo>
                    <a:pt x="66239" y="174019"/>
                  </a:lnTo>
                  <a:lnTo>
                    <a:pt x="76438" y="172164"/>
                  </a:lnTo>
                  <a:lnTo>
                    <a:pt x="94010" y="160746"/>
                  </a:lnTo>
                  <a:lnTo>
                    <a:pt x="111467" y="134586"/>
                  </a:lnTo>
                  <a:lnTo>
                    <a:pt x="113867" y="114798"/>
                  </a:lnTo>
                  <a:lnTo>
                    <a:pt x="112870" y="104608"/>
                  </a:lnTo>
                  <a:lnTo>
                    <a:pt x="113374" y="101324"/>
                  </a:lnTo>
                  <a:lnTo>
                    <a:pt x="114881" y="102645"/>
                  </a:lnTo>
                  <a:lnTo>
                    <a:pt x="141265" y="153416"/>
                  </a:lnTo>
                  <a:lnTo>
                    <a:pt x="160693" y="175178"/>
                  </a:lnTo>
                  <a:lnTo>
                    <a:pt x="168653" y="178787"/>
                  </a:lnTo>
                  <a:lnTo>
                    <a:pt x="186857" y="179677"/>
                  </a:lnTo>
                  <a:lnTo>
                    <a:pt x="194285" y="174767"/>
                  </a:lnTo>
                  <a:lnTo>
                    <a:pt x="205657" y="156833"/>
                  </a:lnTo>
                  <a:lnTo>
                    <a:pt x="218637" y="126018"/>
                  </a:lnTo>
                  <a:lnTo>
                    <a:pt x="219990" y="105141"/>
                  </a:lnTo>
                  <a:lnTo>
                    <a:pt x="216664" y="47728"/>
                  </a:lnTo>
                  <a:lnTo>
                    <a:pt x="216159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45499" y="1337119"/>
              <a:ext cx="13548" cy="126343"/>
            </a:xfrm>
            <a:custGeom>
              <a:avLst/>
              <a:gdLst/>
              <a:ahLst/>
              <a:cxnLst/>
              <a:rect l="0" t="0" r="0" b="0"/>
              <a:pathLst>
                <a:path w="13548" h="126343">
                  <a:moveTo>
                    <a:pt x="13547" y="0"/>
                  </a:moveTo>
                  <a:lnTo>
                    <a:pt x="2369" y="22357"/>
                  </a:lnTo>
                  <a:lnTo>
                    <a:pt x="0" y="42691"/>
                  </a:lnTo>
                  <a:lnTo>
                    <a:pt x="11087" y="102216"/>
                  </a:lnTo>
                  <a:lnTo>
                    <a:pt x="13547" y="12634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527461" y="12213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53803" y="117919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58333"/>
                  </a:lnTo>
                  <a:lnTo>
                    <a:pt x="12997" y="207571"/>
                  </a:lnTo>
                  <a:lnTo>
                    <a:pt x="25054" y="266130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62381" y="1189720"/>
              <a:ext cx="17765" cy="336913"/>
            </a:xfrm>
            <a:custGeom>
              <a:avLst/>
              <a:gdLst/>
              <a:ahLst/>
              <a:cxnLst/>
              <a:rect l="0" t="0" r="0" b="0"/>
              <a:pathLst>
                <a:path w="17765" h="336913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8352" y="139206"/>
                  </a:lnTo>
                  <a:lnTo>
                    <a:pt x="15905" y="201933"/>
                  </a:lnTo>
                  <a:lnTo>
                    <a:pt x="17397" y="259383"/>
                  </a:lnTo>
                  <a:lnTo>
                    <a:pt x="17692" y="309553"/>
                  </a:lnTo>
                  <a:lnTo>
                    <a:pt x="17764" y="33691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66609" y="1168663"/>
              <a:ext cx="174081" cy="347441"/>
            </a:xfrm>
            <a:custGeom>
              <a:avLst/>
              <a:gdLst/>
              <a:ahLst/>
              <a:cxnLst/>
              <a:rect l="0" t="0" r="0" b="0"/>
              <a:pathLst>
                <a:path w="174081" h="347441">
                  <a:moveTo>
                    <a:pt x="8334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4679" y="136883"/>
                  </a:lnTo>
                  <a:lnTo>
                    <a:pt x="21156" y="190209"/>
                  </a:lnTo>
                  <a:lnTo>
                    <a:pt x="27765" y="245802"/>
                  </a:lnTo>
                  <a:lnTo>
                    <a:pt x="29070" y="309080"/>
                  </a:lnTo>
                  <a:lnTo>
                    <a:pt x="29296" y="344133"/>
                  </a:lnTo>
                  <a:lnTo>
                    <a:pt x="26253" y="318798"/>
                  </a:lnTo>
                  <a:lnTo>
                    <a:pt x="20322" y="268733"/>
                  </a:lnTo>
                  <a:lnTo>
                    <a:pt x="21491" y="214953"/>
                  </a:lnTo>
                  <a:lnTo>
                    <a:pt x="30169" y="191461"/>
                  </a:lnTo>
                  <a:lnTo>
                    <a:pt x="53798" y="164094"/>
                  </a:lnTo>
                  <a:lnTo>
                    <a:pt x="63210" y="159699"/>
                  </a:lnTo>
                  <a:lnTo>
                    <a:pt x="83026" y="157934"/>
                  </a:lnTo>
                  <a:lnTo>
                    <a:pt x="100412" y="164170"/>
                  </a:lnTo>
                  <a:lnTo>
                    <a:pt x="152067" y="207426"/>
                  </a:lnTo>
                  <a:lnTo>
                    <a:pt x="167644" y="239404"/>
                  </a:lnTo>
                  <a:lnTo>
                    <a:pt x="174080" y="278515"/>
                  </a:lnTo>
                  <a:lnTo>
                    <a:pt x="169346" y="302769"/>
                  </a:lnTo>
                  <a:lnTo>
                    <a:pt x="164808" y="314150"/>
                  </a:lnTo>
                  <a:lnTo>
                    <a:pt x="150408" y="329915"/>
                  </a:lnTo>
                  <a:lnTo>
                    <a:pt x="141654" y="335757"/>
                  </a:lnTo>
                  <a:lnTo>
                    <a:pt x="101388" y="343978"/>
                  </a:lnTo>
                  <a:lnTo>
                    <a:pt x="50448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76231" y="1312879"/>
              <a:ext cx="146764" cy="213754"/>
            </a:xfrm>
            <a:custGeom>
              <a:avLst/>
              <a:gdLst/>
              <a:ahLst/>
              <a:cxnLst/>
              <a:rect l="0" t="0" r="0" b="0"/>
              <a:pathLst>
                <a:path w="146764" h="213754">
                  <a:moveTo>
                    <a:pt x="19810" y="108468"/>
                  </a:moveTo>
                  <a:lnTo>
                    <a:pt x="36578" y="102879"/>
                  </a:lnTo>
                  <a:lnTo>
                    <a:pt x="54169" y="103254"/>
                  </a:lnTo>
                  <a:lnTo>
                    <a:pt x="73685" y="104981"/>
                  </a:lnTo>
                  <a:lnTo>
                    <a:pt x="94057" y="101849"/>
                  </a:lnTo>
                  <a:lnTo>
                    <a:pt x="111691" y="93438"/>
                  </a:lnTo>
                  <a:lnTo>
                    <a:pt x="142074" y="68974"/>
                  </a:lnTo>
                  <a:lnTo>
                    <a:pt x="145773" y="61082"/>
                  </a:lnTo>
                  <a:lnTo>
                    <a:pt x="146763" y="42954"/>
                  </a:lnTo>
                  <a:lnTo>
                    <a:pt x="140185" y="26318"/>
                  </a:lnTo>
                  <a:lnTo>
                    <a:pt x="135155" y="18606"/>
                  </a:lnTo>
                  <a:lnTo>
                    <a:pt x="120207" y="6918"/>
                  </a:lnTo>
                  <a:lnTo>
                    <a:pt x="111308" y="2163"/>
                  </a:lnTo>
                  <a:lnTo>
                    <a:pt x="92061" y="0"/>
                  </a:lnTo>
                  <a:lnTo>
                    <a:pt x="72979" y="4108"/>
                  </a:lnTo>
                  <a:lnTo>
                    <a:pt x="41664" y="25809"/>
                  </a:lnTo>
                  <a:lnTo>
                    <a:pt x="12949" y="58215"/>
                  </a:lnTo>
                  <a:lnTo>
                    <a:pt x="5062" y="81064"/>
                  </a:lnTo>
                  <a:lnTo>
                    <a:pt x="0" y="133860"/>
                  </a:lnTo>
                  <a:lnTo>
                    <a:pt x="5547" y="155238"/>
                  </a:lnTo>
                  <a:lnTo>
                    <a:pt x="16980" y="172538"/>
                  </a:lnTo>
                  <a:lnTo>
                    <a:pt x="43148" y="194262"/>
                  </a:lnTo>
                  <a:lnTo>
                    <a:pt x="62938" y="204310"/>
                  </a:lnTo>
                  <a:lnTo>
                    <a:pt x="116794" y="212509"/>
                  </a:lnTo>
                  <a:lnTo>
                    <a:pt x="135624" y="2137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18235" y="1321004"/>
              <a:ext cx="304889" cy="237214"/>
            </a:xfrm>
            <a:custGeom>
              <a:avLst/>
              <a:gdLst/>
              <a:ahLst/>
              <a:cxnLst/>
              <a:rect l="0" t="0" r="0" b="0"/>
              <a:pathLst>
                <a:path w="304889" h="237214">
                  <a:moveTo>
                    <a:pt x="9475" y="68757"/>
                  </a:moveTo>
                  <a:lnTo>
                    <a:pt x="9475" y="127374"/>
                  </a:lnTo>
                  <a:lnTo>
                    <a:pt x="16710" y="181548"/>
                  </a:lnTo>
                  <a:lnTo>
                    <a:pt x="17857" y="215131"/>
                  </a:lnTo>
                  <a:lnTo>
                    <a:pt x="16233" y="215472"/>
                  </a:lnTo>
                  <a:lnTo>
                    <a:pt x="13981" y="212191"/>
                  </a:lnTo>
                  <a:lnTo>
                    <a:pt x="4281" y="153176"/>
                  </a:lnTo>
                  <a:lnTo>
                    <a:pt x="0" y="102503"/>
                  </a:lnTo>
                  <a:lnTo>
                    <a:pt x="2274" y="50553"/>
                  </a:lnTo>
                  <a:lnTo>
                    <a:pt x="8614" y="29081"/>
                  </a:lnTo>
                  <a:lnTo>
                    <a:pt x="19231" y="11739"/>
                  </a:lnTo>
                  <a:lnTo>
                    <a:pt x="27677" y="6179"/>
                  </a:lnTo>
                  <a:lnTo>
                    <a:pt x="49540" y="0"/>
                  </a:lnTo>
                  <a:lnTo>
                    <a:pt x="59581" y="692"/>
                  </a:lnTo>
                  <a:lnTo>
                    <a:pt x="76978" y="7701"/>
                  </a:lnTo>
                  <a:lnTo>
                    <a:pt x="99926" y="30389"/>
                  </a:lnTo>
                  <a:lnTo>
                    <a:pt x="127378" y="91232"/>
                  </a:lnTo>
                  <a:lnTo>
                    <a:pt x="148188" y="146246"/>
                  </a:lnTo>
                  <a:lnTo>
                    <a:pt x="156328" y="201004"/>
                  </a:lnTo>
                  <a:lnTo>
                    <a:pt x="162431" y="228824"/>
                  </a:lnTo>
                  <a:lnTo>
                    <a:pt x="161748" y="228111"/>
                  </a:lnTo>
                  <a:lnTo>
                    <a:pt x="160124" y="224126"/>
                  </a:lnTo>
                  <a:lnTo>
                    <a:pt x="163426" y="196161"/>
                  </a:lnTo>
                  <a:lnTo>
                    <a:pt x="171874" y="177634"/>
                  </a:lnTo>
                  <a:lnTo>
                    <a:pt x="196361" y="146676"/>
                  </a:lnTo>
                  <a:lnTo>
                    <a:pt x="222386" y="130709"/>
                  </a:lnTo>
                  <a:lnTo>
                    <a:pt x="269876" y="108053"/>
                  </a:lnTo>
                  <a:lnTo>
                    <a:pt x="300208" y="82239"/>
                  </a:lnTo>
                  <a:lnTo>
                    <a:pt x="303903" y="73065"/>
                  </a:lnTo>
                  <a:lnTo>
                    <a:pt x="304888" y="50395"/>
                  </a:lnTo>
                  <a:lnTo>
                    <a:pt x="301173" y="41308"/>
                  </a:lnTo>
                  <a:lnTo>
                    <a:pt x="287687" y="28092"/>
                  </a:lnTo>
                  <a:lnTo>
                    <a:pt x="266875" y="21438"/>
                  </a:lnTo>
                  <a:lnTo>
                    <a:pt x="243198" y="19650"/>
                  </a:lnTo>
                  <a:lnTo>
                    <a:pt x="220976" y="22755"/>
                  </a:lnTo>
                  <a:lnTo>
                    <a:pt x="202521" y="34274"/>
                  </a:lnTo>
                  <a:lnTo>
                    <a:pt x="187690" y="51092"/>
                  </a:lnTo>
                  <a:lnTo>
                    <a:pt x="164716" y="100789"/>
                  </a:lnTo>
                  <a:lnTo>
                    <a:pt x="163479" y="121598"/>
                  </a:lnTo>
                  <a:lnTo>
                    <a:pt x="172216" y="163553"/>
                  </a:lnTo>
                  <a:lnTo>
                    <a:pt x="187416" y="189522"/>
                  </a:lnTo>
                  <a:lnTo>
                    <a:pt x="203203" y="201589"/>
                  </a:lnTo>
                  <a:lnTo>
                    <a:pt x="256289" y="231544"/>
                  </a:lnTo>
                  <a:lnTo>
                    <a:pt x="272687" y="237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43565" y="1355012"/>
              <a:ext cx="201320" cy="322723"/>
            </a:xfrm>
            <a:custGeom>
              <a:avLst/>
              <a:gdLst/>
              <a:ahLst/>
              <a:cxnLst/>
              <a:rect l="0" t="0" r="0" b="0"/>
              <a:pathLst>
                <a:path w="201320" h="322723">
                  <a:moveTo>
                    <a:pt x="178984" y="87392"/>
                  </a:moveTo>
                  <a:lnTo>
                    <a:pt x="136322" y="26519"/>
                  </a:lnTo>
                  <a:lnTo>
                    <a:pt x="121419" y="12374"/>
                  </a:lnTo>
                  <a:lnTo>
                    <a:pt x="103097" y="2188"/>
                  </a:lnTo>
                  <a:lnTo>
                    <a:pt x="80135" y="0"/>
                  </a:lnTo>
                  <a:lnTo>
                    <a:pt x="55503" y="4097"/>
                  </a:lnTo>
                  <a:lnTo>
                    <a:pt x="32856" y="13717"/>
                  </a:lnTo>
                  <a:lnTo>
                    <a:pt x="17332" y="28911"/>
                  </a:lnTo>
                  <a:lnTo>
                    <a:pt x="11554" y="37876"/>
                  </a:lnTo>
                  <a:lnTo>
                    <a:pt x="3423" y="78440"/>
                  </a:lnTo>
                  <a:lnTo>
                    <a:pt x="7760" y="104470"/>
                  </a:lnTo>
                  <a:lnTo>
                    <a:pt x="23356" y="135736"/>
                  </a:lnTo>
                  <a:lnTo>
                    <a:pt x="29609" y="144188"/>
                  </a:lnTo>
                  <a:lnTo>
                    <a:pt x="49034" y="156698"/>
                  </a:lnTo>
                  <a:lnTo>
                    <a:pt x="72096" y="163818"/>
                  </a:lnTo>
                  <a:lnTo>
                    <a:pt x="94044" y="163083"/>
                  </a:lnTo>
                  <a:lnTo>
                    <a:pt x="103639" y="157740"/>
                  </a:lnTo>
                  <a:lnTo>
                    <a:pt x="120541" y="139325"/>
                  </a:lnTo>
                  <a:lnTo>
                    <a:pt x="140880" y="98733"/>
                  </a:lnTo>
                  <a:lnTo>
                    <a:pt x="143053" y="100802"/>
                  </a:lnTo>
                  <a:lnTo>
                    <a:pt x="161590" y="154859"/>
                  </a:lnTo>
                  <a:lnTo>
                    <a:pt x="181137" y="213153"/>
                  </a:lnTo>
                  <a:lnTo>
                    <a:pt x="201160" y="264182"/>
                  </a:lnTo>
                  <a:lnTo>
                    <a:pt x="201319" y="286458"/>
                  </a:lnTo>
                  <a:lnTo>
                    <a:pt x="197383" y="294972"/>
                  </a:lnTo>
                  <a:lnTo>
                    <a:pt x="183651" y="307551"/>
                  </a:lnTo>
                  <a:lnTo>
                    <a:pt x="156190" y="321210"/>
                  </a:lnTo>
                  <a:lnTo>
                    <a:pt x="136099" y="322722"/>
                  </a:lnTo>
                  <a:lnTo>
                    <a:pt x="76890" y="318337"/>
                  </a:lnTo>
                  <a:lnTo>
                    <a:pt x="32216" y="310782"/>
                  </a:lnTo>
                  <a:lnTo>
                    <a:pt x="0" y="30849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78268" y="1366969"/>
              <a:ext cx="228552" cy="180721"/>
            </a:xfrm>
            <a:custGeom>
              <a:avLst/>
              <a:gdLst/>
              <a:ahLst/>
              <a:cxnLst/>
              <a:rect l="0" t="0" r="0" b="0"/>
              <a:pathLst>
                <a:path w="228552" h="180721">
                  <a:moveTo>
                    <a:pt x="133794" y="96492"/>
                  </a:moveTo>
                  <a:lnTo>
                    <a:pt x="133794" y="74135"/>
                  </a:lnTo>
                  <a:lnTo>
                    <a:pt x="122615" y="43464"/>
                  </a:lnTo>
                  <a:lnTo>
                    <a:pt x="104486" y="17739"/>
                  </a:lnTo>
                  <a:lnTo>
                    <a:pt x="78706" y="888"/>
                  </a:lnTo>
                  <a:lnTo>
                    <a:pt x="68993" y="0"/>
                  </a:lnTo>
                  <a:lnTo>
                    <a:pt x="48842" y="5254"/>
                  </a:lnTo>
                  <a:lnTo>
                    <a:pt x="23355" y="21365"/>
                  </a:lnTo>
                  <a:lnTo>
                    <a:pt x="11401" y="37366"/>
                  </a:lnTo>
                  <a:lnTo>
                    <a:pt x="3358" y="57345"/>
                  </a:lnTo>
                  <a:lnTo>
                    <a:pt x="0" y="93731"/>
                  </a:lnTo>
                  <a:lnTo>
                    <a:pt x="3360" y="116322"/>
                  </a:lnTo>
                  <a:lnTo>
                    <a:pt x="11873" y="134941"/>
                  </a:lnTo>
                  <a:lnTo>
                    <a:pt x="17418" y="143182"/>
                  </a:lnTo>
                  <a:lnTo>
                    <a:pt x="32938" y="155457"/>
                  </a:lnTo>
                  <a:lnTo>
                    <a:pt x="41990" y="160369"/>
                  </a:lnTo>
                  <a:lnTo>
                    <a:pt x="61407" y="162706"/>
                  </a:lnTo>
                  <a:lnTo>
                    <a:pt x="81735" y="158676"/>
                  </a:lnTo>
                  <a:lnTo>
                    <a:pt x="102468" y="149085"/>
                  </a:lnTo>
                  <a:lnTo>
                    <a:pt x="117141" y="133905"/>
                  </a:lnTo>
                  <a:lnTo>
                    <a:pt x="136094" y="95563"/>
                  </a:lnTo>
                  <a:lnTo>
                    <a:pt x="138837" y="93533"/>
                  </a:lnTo>
                  <a:lnTo>
                    <a:pt x="140665" y="96859"/>
                  </a:lnTo>
                  <a:lnTo>
                    <a:pt x="141885" y="103755"/>
                  </a:lnTo>
                  <a:lnTo>
                    <a:pt x="154779" y="124640"/>
                  </a:lnTo>
                  <a:lnTo>
                    <a:pt x="182436" y="152658"/>
                  </a:lnTo>
                  <a:lnTo>
                    <a:pt x="228551" y="18072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30803" y="1137077"/>
              <a:ext cx="39187" cy="357970"/>
            </a:xfrm>
            <a:custGeom>
              <a:avLst/>
              <a:gdLst/>
              <a:ahLst/>
              <a:cxnLst/>
              <a:rect l="0" t="0" r="0" b="0"/>
              <a:pathLst>
                <a:path w="39187" h="357970">
                  <a:moveTo>
                    <a:pt x="18130" y="0"/>
                  </a:moveTo>
                  <a:lnTo>
                    <a:pt x="6951" y="16768"/>
                  </a:lnTo>
                  <a:lnTo>
                    <a:pt x="0" y="60730"/>
                  </a:lnTo>
                  <a:lnTo>
                    <a:pt x="3529" y="112621"/>
                  </a:lnTo>
                  <a:lnTo>
                    <a:pt x="11983" y="170630"/>
                  </a:lnTo>
                  <a:lnTo>
                    <a:pt x="16309" y="232271"/>
                  </a:lnTo>
                  <a:lnTo>
                    <a:pt x="23180" y="283811"/>
                  </a:lnTo>
                  <a:lnTo>
                    <a:pt x="36269" y="344968"/>
                  </a:lnTo>
                  <a:lnTo>
                    <a:pt x="39186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33119" y="1284476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04071" y="7236"/>
                  </a:lnTo>
                  <a:lnTo>
                    <a:pt x="147848" y="16117"/>
                  </a:lnTo>
                  <a:lnTo>
                    <a:pt x="85746" y="34119"/>
                  </a:lnTo>
                  <a:lnTo>
                    <a:pt x="25763" y="4939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700794" y="1368704"/>
              <a:ext cx="27124" cy="157929"/>
            </a:xfrm>
            <a:custGeom>
              <a:avLst/>
              <a:gdLst/>
              <a:ahLst/>
              <a:cxnLst/>
              <a:rect l="0" t="0" r="0" b="0"/>
              <a:pathLst>
                <a:path w="27124" h="157929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4142" y="138980"/>
                  </a:lnTo>
                  <a:lnTo>
                    <a:pt x="27123" y="1579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770031" y="1326590"/>
              <a:ext cx="136871" cy="167122"/>
            </a:xfrm>
            <a:custGeom>
              <a:avLst/>
              <a:gdLst/>
              <a:ahLst/>
              <a:cxnLst/>
              <a:rect l="0" t="0" r="0" b="0"/>
              <a:pathLst>
                <a:path w="136871" h="167122">
                  <a:moveTo>
                    <a:pt x="0" y="0"/>
                  </a:moveTo>
                  <a:lnTo>
                    <a:pt x="29308" y="58617"/>
                  </a:lnTo>
                  <a:lnTo>
                    <a:pt x="51880" y="115214"/>
                  </a:lnTo>
                  <a:lnTo>
                    <a:pt x="72119" y="157809"/>
                  </a:lnTo>
                  <a:lnTo>
                    <a:pt x="79665" y="163698"/>
                  </a:lnTo>
                  <a:lnTo>
                    <a:pt x="88205" y="166454"/>
                  </a:lnTo>
                  <a:lnTo>
                    <a:pt x="97408" y="167121"/>
                  </a:lnTo>
                  <a:lnTo>
                    <a:pt x="104713" y="162887"/>
                  </a:lnTo>
                  <a:lnTo>
                    <a:pt x="115949" y="145704"/>
                  </a:lnTo>
                  <a:lnTo>
                    <a:pt x="125459" y="89309"/>
                  </a:lnTo>
                  <a:lnTo>
                    <a:pt x="134270" y="350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988260" y="1351076"/>
              <a:ext cx="150269" cy="196614"/>
            </a:xfrm>
            <a:custGeom>
              <a:avLst/>
              <a:gdLst/>
              <a:ahLst/>
              <a:cxnLst/>
              <a:rect l="0" t="0" r="0" b="0"/>
              <a:pathLst>
                <a:path w="150269" h="196614">
                  <a:moveTo>
                    <a:pt x="2870" y="59742"/>
                  </a:moveTo>
                  <a:lnTo>
                    <a:pt x="55897" y="74396"/>
                  </a:lnTo>
                  <a:lnTo>
                    <a:pt x="76740" y="71714"/>
                  </a:lnTo>
                  <a:lnTo>
                    <a:pt x="118717" y="56518"/>
                  </a:lnTo>
                  <a:lnTo>
                    <a:pt x="125724" y="49404"/>
                  </a:lnTo>
                  <a:lnTo>
                    <a:pt x="133510" y="29021"/>
                  </a:lnTo>
                  <a:lnTo>
                    <a:pt x="132077" y="20544"/>
                  </a:lnTo>
                  <a:lnTo>
                    <a:pt x="127613" y="13723"/>
                  </a:lnTo>
                  <a:lnTo>
                    <a:pt x="121127" y="8006"/>
                  </a:lnTo>
                  <a:lnTo>
                    <a:pt x="101442" y="1653"/>
                  </a:lnTo>
                  <a:lnTo>
                    <a:pt x="77094" y="0"/>
                  </a:lnTo>
                  <a:lnTo>
                    <a:pt x="39420" y="6816"/>
                  </a:lnTo>
                  <a:lnTo>
                    <a:pt x="20674" y="17112"/>
                  </a:lnTo>
                  <a:lnTo>
                    <a:pt x="7663" y="35726"/>
                  </a:lnTo>
                  <a:lnTo>
                    <a:pt x="2556" y="47241"/>
                  </a:lnTo>
                  <a:lnTo>
                    <a:pt x="0" y="72514"/>
                  </a:lnTo>
                  <a:lnTo>
                    <a:pt x="7892" y="121277"/>
                  </a:lnTo>
                  <a:lnTo>
                    <a:pt x="22945" y="148425"/>
                  </a:lnTo>
                  <a:lnTo>
                    <a:pt x="53401" y="171286"/>
                  </a:lnTo>
                  <a:lnTo>
                    <a:pt x="104444" y="190397"/>
                  </a:lnTo>
                  <a:lnTo>
                    <a:pt x="150268" y="1966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06860" y="12107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212228" y="1484518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232041" y="2102059"/>
            <a:ext cx="2642654" cy="393195"/>
            <a:chOff x="2232041" y="2102059"/>
            <a:chExt cx="2642654" cy="393195"/>
          </a:xfrm>
        </p:grpSpPr>
        <p:sp>
          <p:nvSpPr>
            <p:cNvPr id="75" name="Freeform 74"/>
            <p:cNvSpPr/>
            <p:nvPr/>
          </p:nvSpPr>
          <p:spPr>
            <a:xfrm>
              <a:off x="2232041" y="227415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558714" y="2105699"/>
              <a:ext cx="10240" cy="389555"/>
            </a:xfrm>
            <a:custGeom>
              <a:avLst/>
              <a:gdLst/>
              <a:ahLst/>
              <a:cxnLst/>
              <a:rect l="0" t="0" r="0" b="0"/>
              <a:pathLst>
                <a:path w="10240" h="389555">
                  <a:moveTo>
                    <a:pt x="10239" y="0"/>
                  </a:moveTo>
                  <a:lnTo>
                    <a:pt x="4650" y="58617"/>
                  </a:lnTo>
                  <a:lnTo>
                    <a:pt x="686" y="113961"/>
                  </a:lnTo>
                  <a:lnTo>
                    <a:pt x="0" y="164138"/>
                  </a:lnTo>
                  <a:lnTo>
                    <a:pt x="966" y="221769"/>
                  </a:lnTo>
                  <a:lnTo>
                    <a:pt x="6972" y="276409"/>
                  </a:lnTo>
                  <a:lnTo>
                    <a:pt x="9271" y="328474"/>
                  </a:lnTo>
                  <a:lnTo>
                    <a:pt x="1023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16352" y="2112164"/>
              <a:ext cx="336913" cy="332125"/>
            </a:xfrm>
            <a:custGeom>
              <a:avLst/>
              <a:gdLst/>
              <a:ahLst/>
              <a:cxnLst/>
              <a:rect l="0" t="0" r="0" b="0"/>
              <a:pathLst>
                <a:path w="336913" h="332125">
                  <a:moveTo>
                    <a:pt x="0" y="56706"/>
                  </a:moveTo>
                  <a:lnTo>
                    <a:pt x="37086" y="21959"/>
                  </a:lnTo>
                  <a:lnTo>
                    <a:pt x="84952" y="1062"/>
                  </a:lnTo>
                  <a:lnTo>
                    <a:pt x="105607" y="0"/>
                  </a:lnTo>
                  <a:lnTo>
                    <a:pt x="147463" y="8850"/>
                  </a:lnTo>
                  <a:lnTo>
                    <a:pt x="165365" y="21399"/>
                  </a:lnTo>
                  <a:lnTo>
                    <a:pt x="179950" y="38674"/>
                  </a:lnTo>
                  <a:lnTo>
                    <a:pt x="198846" y="81480"/>
                  </a:lnTo>
                  <a:lnTo>
                    <a:pt x="208254" y="134649"/>
                  </a:lnTo>
                  <a:lnTo>
                    <a:pt x="216178" y="190212"/>
                  </a:lnTo>
                  <a:lnTo>
                    <a:pt x="208905" y="243128"/>
                  </a:lnTo>
                  <a:lnTo>
                    <a:pt x="196203" y="287722"/>
                  </a:lnTo>
                  <a:lnTo>
                    <a:pt x="183128" y="305999"/>
                  </a:lnTo>
                  <a:lnTo>
                    <a:pt x="165618" y="320751"/>
                  </a:lnTo>
                  <a:lnTo>
                    <a:pt x="146138" y="331207"/>
                  </a:lnTo>
                  <a:lnTo>
                    <a:pt x="136030" y="332124"/>
                  </a:lnTo>
                  <a:lnTo>
                    <a:pt x="115440" y="326903"/>
                  </a:lnTo>
                  <a:lnTo>
                    <a:pt x="74795" y="304487"/>
                  </a:lnTo>
                  <a:lnTo>
                    <a:pt x="58199" y="291223"/>
                  </a:lnTo>
                  <a:lnTo>
                    <a:pt x="54007" y="283241"/>
                  </a:lnTo>
                  <a:lnTo>
                    <a:pt x="52469" y="265013"/>
                  </a:lnTo>
                  <a:lnTo>
                    <a:pt x="58804" y="248333"/>
                  </a:lnTo>
                  <a:lnTo>
                    <a:pt x="70589" y="233120"/>
                  </a:lnTo>
                  <a:lnTo>
                    <a:pt x="87525" y="218561"/>
                  </a:lnTo>
                  <a:lnTo>
                    <a:pt x="109870" y="210530"/>
                  </a:lnTo>
                  <a:lnTo>
                    <a:pt x="134229" y="208130"/>
                  </a:lnTo>
                  <a:lnTo>
                    <a:pt x="184702" y="216122"/>
                  </a:lnTo>
                  <a:lnTo>
                    <a:pt x="227082" y="228723"/>
                  </a:lnTo>
                  <a:lnTo>
                    <a:pt x="283671" y="252320"/>
                  </a:lnTo>
                  <a:lnTo>
                    <a:pt x="336912" y="267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47758" y="2200455"/>
              <a:ext cx="16118" cy="147400"/>
            </a:xfrm>
            <a:custGeom>
              <a:avLst/>
              <a:gdLst/>
              <a:ahLst/>
              <a:cxnLst/>
              <a:rect l="0" t="0" r="0" b="0"/>
              <a:pathLst>
                <a:path w="16118" h="147400">
                  <a:moveTo>
                    <a:pt x="5589" y="0"/>
                  </a:moveTo>
                  <a:lnTo>
                    <a:pt x="0" y="16768"/>
                  </a:lnTo>
                  <a:lnTo>
                    <a:pt x="3272" y="69517"/>
                  </a:lnTo>
                  <a:lnTo>
                    <a:pt x="8251" y="119970"/>
                  </a:lnTo>
                  <a:lnTo>
                    <a:pt x="1611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69119" y="223204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36614" y="17958"/>
                  </a:lnTo>
                  <a:lnTo>
                    <a:pt x="78605" y="35149"/>
                  </a:lnTo>
                  <a:lnTo>
                    <a:pt x="19609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790259" y="2102059"/>
              <a:ext cx="366333" cy="361610"/>
            </a:xfrm>
            <a:custGeom>
              <a:avLst/>
              <a:gdLst/>
              <a:ahLst/>
              <a:cxnLst/>
              <a:rect l="0" t="0" r="0" b="0"/>
              <a:pathLst>
                <a:path w="366333" h="361610">
                  <a:moveTo>
                    <a:pt x="0" y="35226"/>
                  </a:moveTo>
                  <a:lnTo>
                    <a:pt x="55045" y="52014"/>
                  </a:lnTo>
                  <a:lnTo>
                    <a:pt x="91828" y="53848"/>
                  </a:lnTo>
                  <a:lnTo>
                    <a:pt x="152602" y="41462"/>
                  </a:lnTo>
                  <a:lnTo>
                    <a:pt x="214631" y="29222"/>
                  </a:lnTo>
                  <a:lnTo>
                    <a:pt x="273156" y="22471"/>
                  </a:lnTo>
                  <a:lnTo>
                    <a:pt x="335448" y="6857"/>
                  </a:lnTo>
                  <a:lnTo>
                    <a:pt x="357318" y="0"/>
                  </a:lnTo>
                  <a:lnTo>
                    <a:pt x="363384" y="1214"/>
                  </a:lnTo>
                  <a:lnTo>
                    <a:pt x="366258" y="5532"/>
                  </a:lnTo>
                  <a:lnTo>
                    <a:pt x="366332" y="19689"/>
                  </a:lnTo>
                  <a:lnTo>
                    <a:pt x="353728" y="60493"/>
                  </a:lnTo>
                  <a:lnTo>
                    <a:pt x="330721" y="119791"/>
                  </a:lnTo>
                  <a:lnTo>
                    <a:pt x="312454" y="181052"/>
                  </a:lnTo>
                  <a:lnTo>
                    <a:pt x="291093" y="241239"/>
                  </a:lnTo>
                  <a:lnTo>
                    <a:pt x="274395" y="303214"/>
                  </a:lnTo>
                  <a:lnTo>
                    <a:pt x="263212" y="3616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653596" y="2210984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0"/>
                  </a:moveTo>
                  <a:lnTo>
                    <a:pt x="104707" y="3120"/>
                  </a:lnTo>
                  <a:lnTo>
                    <a:pt x="4533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85181" y="2316269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73718" y="7236"/>
                  </a:lnTo>
                  <a:lnTo>
                    <a:pt x="2660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548518" y="2012954"/>
            <a:ext cx="691909" cy="437169"/>
            <a:chOff x="5548518" y="2012954"/>
            <a:chExt cx="691909" cy="437169"/>
          </a:xfrm>
        </p:grpSpPr>
        <p:sp>
          <p:nvSpPr>
            <p:cNvPr id="84" name="Freeform 83"/>
            <p:cNvSpPr/>
            <p:nvPr/>
          </p:nvSpPr>
          <p:spPr>
            <a:xfrm>
              <a:off x="5548518" y="2221513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49599" y="116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34182" y="2012954"/>
              <a:ext cx="306245" cy="437169"/>
            </a:xfrm>
            <a:custGeom>
              <a:avLst/>
              <a:gdLst/>
              <a:ahLst/>
              <a:cxnLst/>
              <a:rect l="0" t="0" r="0" b="0"/>
              <a:pathLst>
                <a:path w="306245" h="437169">
                  <a:moveTo>
                    <a:pt x="267103" y="8517"/>
                  </a:moveTo>
                  <a:lnTo>
                    <a:pt x="212058" y="25306"/>
                  </a:lnTo>
                  <a:lnTo>
                    <a:pt x="157531" y="25611"/>
                  </a:lnTo>
                  <a:lnTo>
                    <a:pt x="96370" y="14753"/>
                  </a:lnTo>
                  <a:lnTo>
                    <a:pt x="33443" y="1005"/>
                  </a:lnTo>
                  <a:lnTo>
                    <a:pt x="20083" y="0"/>
                  </a:lnTo>
                  <a:lnTo>
                    <a:pt x="11176" y="4009"/>
                  </a:lnTo>
                  <a:lnTo>
                    <a:pt x="5238" y="11361"/>
                  </a:lnTo>
                  <a:lnTo>
                    <a:pt x="1279" y="20941"/>
                  </a:lnTo>
                  <a:lnTo>
                    <a:pt x="0" y="44065"/>
                  </a:lnTo>
                  <a:lnTo>
                    <a:pt x="8711" y="102626"/>
                  </a:lnTo>
                  <a:lnTo>
                    <a:pt x="20527" y="154878"/>
                  </a:lnTo>
                  <a:lnTo>
                    <a:pt x="24807" y="187064"/>
                  </a:lnTo>
                  <a:lnTo>
                    <a:pt x="27194" y="187210"/>
                  </a:lnTo>
                  <a:lnTo>
                    <a:pt x="45018" y="167817"/>
                  </a:lnTo>
                  <a:lnTo>
                    <a:pt x="69888" y="153853"/>
                  </a:lnTo>
                  <a:lnTo>
                    <a:pt x="131529" y="146502"/>
                  </a:lnTo>
                  <a:lnTo>
                    <a:pt x="186641" y="151197"/>
                  </a:lnTo>
                  <a:lnTo>
                    <a:pt x="208335" y="160058"/>
                  </a:lnTo>
                  <a:lnTo>
                    <a:pt x="225776" y="172965"/>
                  </a:lnTo>
                  <a:lnTo>
                    <a:pt x="270373" y="229018"/>
                  </a:lnTo>
                  <a:lnTo>
                    <a:pt x="295522" y="263509"/>
                  </a:lnTo>
                  <a:lnTo>
                    <a:pt x="303130" y="284454"/>
                  </a:lnTo>
                  <a:lnTo>
                    <a:pt x="306244" y="321383"/>
                  </a:lnTo>
                  <a:lnTo>
                    <a:pt x="299107" y="356242"/>
                  </a:lnTo>
                  <a:lnTo>
                    <a:pt x="288736" y="382210"/>
                  </a:lnTo>
                  <a:lnTo>
                    <a:pt x="270088" y="403110"/>
                  </a:lnTo>
                  <a:lnTo>
                    <a:pt x="225578" y="430003"/>
                  </a:lnTo>
                  <a:lnTo>
                    <a:pt x="187989" y="437168"/>
                  </a:lnTo>
                  <a:lnTo>
                    <a:pt x="124960" y="432354"/>
                  </a:lnTo>
                  <a:lnTo>
                    <a:pt x="74728" y="429286"/>
                  </a:lnTo>
                  <a:lnTo>
                    <a:pt x="24599" y="421482"/>
                  </a:lnTo>
                  <a:lnTo>
                    <a:pt x="3890" y="419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263626" y="2884808"/>
            <a:ext cx="2842696" cy="473783"/>
            <a:chOff x="2263626" y="2884808"/>
            <a:chExt cx="2842696" cy="473783"/>
          </a:xfrm>
        </p:grpSpPr>
        <p:sp>
          <p:nvSpPr>
            <p:cNvPr id="87" name="Freeform 86"/>
            <p:cNvSpPr/>
            <p:nvPr/>
          </p:nvSpPr>
          <p:spPr>
            <a:xfrm>
              <a:off x="2263626" y="303220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63127" y="26473"/>
                  </a:lnTo>
                  <a:lnTo>
                    <a:pt x="126063" y="15773"/>
                  </a:lnTo>
                  <a:lnTo>
                    <a:pt x="78557" y="10912"/>
                  </a:lnTo>
                  <a:lnTo>
                    <a:pt x="22580" y="25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21595" y="2895336"/>
              <a:ext cx="290980" cy="368499"/>
            </a:xfrm>
            <a:custGeom>
              <a:avLst/>
              <a:gdLst/>
              <a:ahLst/>
              <a:cxnLst/>
              <a:rect l="0" t="0" r="0" b="0"/>
              <a:pathLst>
                <a:path w="290980" h="368499">
                  <a:moveTo>
                    <a:pt x="0" y="0"/>
                  </a:moveTo>
                  <a:lnTo>
                    <a:pt x="55045" y="17959"/>
                  </a:lnTo>
                  <a:lnTo>
                    <a:pt x="109573" y="28547"/>
                  </a:lnTo>
                  <a:lnTo>
                    <a:pt x="159198" y="30686"/>
                  </a:lnTo>
                  <a:lnTo>
                    <a:pt x="210947" y="28200"/>
                  </a:lnTo>
                  <a:lnTo>
                    <a:pt x="260205" y="20054"/>
                  </a:lnTo>
                  <a:lnTo>
                    <a:pt x="275246" y="16879"/>
                  </a:lnTo>
                  <a:lnTo>
                    <a:pt x="284103" y="19442"/>
                  </a:lnTo>
                  <a:lnTo>
                    <a:pt x="288838" y="25829"/>
                  </a:lnTo>
                  <a:lnTo>
                    <a:pt x="290979" y="44235"/>
                  </a:lnTo>
                  <a:lnTo>
                    <a:pt x="279795" y="100625"/>
                  </a:lnTo>
                  <a:lnTo>
                    <a:pt x="251633" y="152101"/>
                  </a:lnTo>
                  <a:lnTo>
                    <a:pt x="229990" y="204480"/>
                  </a:lnTo>
                  <a:lnTo>
                    <a:pt x="213280" y="258717"/>
                  </a:lnTo>
                  <a:lnTo>
                    <a:pt x="187516" y="320853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00400" y="3021678"/>
              <a:ext cx="16119" cy="168457"/>
            </a:xfrm>
            <a:custGeom>
              <a:avLst/>
              <a:gdLst/>
              <a:ahLst/>
              <a:cxnLst/>
              <a:rect l="0" t="0" r="0" b="0"/>
              <a:pathLst>
                <a:path w="16119" h="168457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8251" y="131423"/>
                  </a:lnTo>
                  <a:lnTo>
                    <a:pt x="16118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400704" y="308484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220449" y="9879"/>
                  </a:lnTo>
                  <a:lnTo>
                    <a:pt x="202483" y="4391"/>
                  </a:lnTo>
                  <a:lnTo>
                    <a:pt x="152821" y="868"/>
                  </a:lnTo>
                  <a:lnTo>
                    <a:pt x="89545" y="172"/>
                  </a:lnTo>
                  <a:lnTo>
                    <a:pt x="30080" y="3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16601" y="2884808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19159" y="164315"/>
                  </a:lnTo>
                  <a:lnTo>
                    <a:pt x="20495" y="222991"/>
                  </a:lnTo>
                  <a:lnTo>
                    <a:pt x="20890" y="284830"/>
                  </a:lnTo>
                  <a:lnTo>
                    <a:pt x="26596" y="347607"/>
                  </a:lnTo>
                  <a:lnTo>
                    <a:pt x="30107" y="405072"/>
                  </a:lnTo>
                  <a:lnTo>
                    <a:pt x="30928" y="435056"/>
                  </a:lnTo>
                  <a:lnTo>
                    <a:pt x="31585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106114" y="2917194"/>
              <a:ext cx="347441" cy="399393"/>
            </a:xfrm>
            <a:custGeom>
              <a:avLst/>
              <a:gdLst/>
              <a:ahLst/>
              <a:cxnLst/>
              <a:rect l="0" t="0" r="0" b="0"/>
              <a:pathLst>
                <a:path w="347441" h="399393">
                  <a:moveTo>
                    <a:pt x="0" y="83427"/>
                  </a:moveTo>
                  <a:lnTo>
                    <a:pt x="9575" y="59381"/>
                  </a:lnTo>
                  <a:lnTo>
                    <a:pt x="39403" y="23834"/>
                  </a:lnTo>
                  <a:lnTo>
                    <a:pt x="65487" y="8318"/>
                  </a:lnTo>
                  <a:lnTo>
                    <a:pt x="114148" y="1001"/>
                  </a:lnTo>
                  <a:lnTo>
                    <a:pt x="141199" y="0"/>
                  </a:lnTo>
                  <a:lnTo>
                    <a:pt x="162581" y="5794"/>
                  </a:lnTo>
                  <a:lnTo>
                    <a:pt x="195371" y="28578"/>
                  </a:lnTo>
                  <a:lnTo>
                    <a:pt x="229479" y="89747"/>
                  </a:lnTo>
                  <a:lnTo>
                    <a:pt x="246887" y="143644"/>
                  </a:lnTo>
                  <a:lnTo>
                    <a:pt x="249796" y="185367"/>
                  </a:lnTo>
                  <a:lnTo>
                    <a:pt x="244011" y="241387"/>
                  </a:lnTo>
                  <a:lnTo>
                    <a:pt x="240640" y="269445"/>
                  </a:lnTo>
                  <a:lnTo>
                    <a:pt x="219412" y="322466"/>
                  </a:lnTo>
                  <a:lnTo>
                    <a:pt x="184611" y="376645"/>
                  </a:lnTo>
                  <a:lnTo>
                    <a:pt x="166277" y="393511"/>
                  </a:lnTo>
                  <a:lnTo>
                    <a:pt x="156475" y="397774"/>
                  </a:lnTo>
                  <a:lnTo>
                    <a:pt x="136225" y="399392"/>
                  </a:lnTo>
                  <a:lnTo>
                    <a:pt x="105094" y="393725"/>
                  </a:lnTo>
                  <a:lnTo>
                    <a:pt x="96968" y="388559"/>
                  </a:lnTo>
                  <a:lnTo>
                    <a:pt x="84821" y="373459"/>
                  </a:lnTo>
                  <a:lnTo>
                    <a:pt x="76994" y="339638"/>
                  </a:lnTo>
                  <a:lnTo>
                    <a:pt x="80265" y="305571"/>
                  </a:lnTo>
                  <a:lnTo>
                    <a:pt x="88705" y="287053"/>
                  </a:lnTo>
                  <a:lnTo>
                    <a:pt x="94232" y="278839"/>
                  </a:lnTo>
                  <a:lnTo>
                    <a:pt x="109731" y="266593"/>
                  </a:lnTo>
                  <a:lnTo>
                    <a:pt x="153617" y="239349"/>
                  </a:lnTo>
                  <a:lnTo>
                    <a:pt x="210065" y="232510"/>
                  </a:lnTo>
                  <a:lnTo>
                    <a:pt x="266622" y="231159"/>
                  </a:lnTo>
                  <a:lnTo>
                    <a:pt x="325410" y="230892"/>
                  </a:lnTo>
                  <a:lnTo>
                    <a:pt x="347440" y="2308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864165" y="2969036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62407" y="146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27336" y="3068255"/>
              <a:ext cx="178986" cy="37652"/>
            </a:xfrm>
            <a:custGeom>
              <a:avLst/>
              <a:gdLst/>
              <a:ahLst/>
              <a:cxnLst/>
              <a:rect l="0" t="0" r="0" b="0"/>
              <a:pathLst>
                <a:path w="178986" h="37652">
                  <a:moveTo>
                    <a:pt x="178985" y="6066"/>
                  </a:moveTo>
                  <a:lnTo>
                    <a:pt x="146533" y="0"/>
                  </a:lnTo>
                  <a:lnTo>
                    <a:pt x="89053" y="5036"/>
                  </a:lnTo>
                  <a:lnTo>
                    <a:pt x="48483" y="11350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Freeform 95"/>
          <p:cNvSpPr/>
          <p:nvPr/>
        </p:nvSpPr>
        <p:spPr>
          <a:xfrm>
            <a:off x="5801167" y="2764499"/>
            <a:ext cx="371872" cy="451240"/>
          </a:xfrm>
          <a:custGeom>
            <a:avLst/>
            <a:gdLst/>
            <a:ahLst/>
            <a:cxnLst/>
            <a:rect l="0" t="0" r="0" b="0"/>
            <a:pathLst>
              <a:path w="371872" h="451240">
                <a:moveTo>
                  <a:pt x="221133" y="36081"/>
                </a:moveTo>
                <a:lnTo>
                  <a:pt x="178441" y="32962"/>
                </a:lnTo>
                <a:lnTo>
                  <a:pt x="115798" y="14750"/>
                </a:lnTo>
                <a:lnTo>
                  <a:pt x="81128" y="7534"/>
                </a:lnTo>
                <a:lnTo>
                  <a:pt x="23235" y="0"/>
                </a:lnTo>
                <a:lnTo>
                  <a:pt x="6057" y="6787"/>
                </a:lnTo>
                <a:lnTo>
                  <a:pt x="1710" y="13042"/>
                </a:lnTo>
                <a:lnTo>
                  <a:pt x="0" y="29351"/>
                </a:lnTo>
                <a:lnTo>
                  <a:pt x="9603" y="76822"/>
                </a:lnTo>
                <a:lnTo>
                  <a:pt x="33848" y="139567"/>
                </a:lnTo>
                <a:lnTo>
                  <a:pt x="52509" y="193772"/>
                </a:lnTo>
                <a:lnTo>
                  <a:pt x="56074" y="204379"/>
                </a:lnTo>
                <a:lnTo>
                  <a:pt x="60791" y="209111"/>
                </a:lnTo>
                <a:lnTo>
                  <a:pt x="66275" y="209926"/>
                </a:lnTo>
                <a:lnTo>
                  <a:pt x="88292" y="199895"/>
                </a:lnTo>
                <a:lnTo>
                  <a:pt x="132762" y="181133"/>
                </a:lnTo>
                <a:lnTo>
                  <a:pt x="172852" y="175376"/>
                </a:lnTo>
                <a:lnTo>
                  <a:pt x="227151" y="181836"/>
                </a:lnTo>
                <a:lnTo>
                  <a:pt x="283710" y="197763"/>
                </a:lnTo>
                <a:lnTo>
                  <a:pt x="310125" y="213708"/>
                </a:lnTo>
                <a:lnTo>
                  <a:pt x="340011" y="242397"/>
                </a:lnTo>
                <a:lnTo>
                  <a:pt x="369903" y="298502"/>
                </a:lnTo>
                <a:lnTo>
                  <a:pt x="371871" y="319998"/>
                </a:lnTo>
                <a:lnTo>
                  <a:pt x="367677" y="341251"/>
                </a:lnTo>
                <a:lnTo>
                  <a:pt x="352161" y="371777"/>
                </a:lnTo>
                <a:lnTo>
                  <a:pt x="331576" y="396159"/>
                </a:lnTo>
                <a:lnTo>
                  <a:pt x="303770" y="417032"/>
                </a:lnTo>
                <a:lnTo>
                  <a:pt x="246920" y="439002"/>
                </a:lnTo>
                <a:lnTo>
                  <a:pt x="192605" y="451239"/>
                </a:lnTo>
                <a:lnTo>
                  <a:pt x="136816" y="444817"/>
                </a:lnTo>
                <a:lnTo>
                  <a:pt x="73939" y="428898"/>
                </a:lnTo>
                <a:lnTo>
                  <a:pt x="10563" y="41510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463668" y="3773382"/>
            <a:ext cx="3155796" cy="541677"/>
            <a:chOff x="2463668" y="3773382"/>
            <a:chExt cx="3155796" cy="541677"/>
          </a:xfrm>
        </p:grpSpPr>
        <p:sp>
          <p:nvSpPr>
            <p:cNvPr id="97" name="Freeform 96"/>
            <p:cNvSpPr/>
            <p:nvPr/>
          </p:nvSpPr>
          <p:spPr>
            <a:xfrm>
              <a:off x="2463668" y="3990300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36293" y="7409"/>
                  </a:lnTo>
                  <a:lnTo>
                    <a:pt x="75746" y="976"/>
                  </a:lnTo>
                  <a:lnTo>
                    <a:pt x="27007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63751" y="3779730"/>
              <a:ext cx="29141" cy="400084"/>
            </a:xfrm>
            <a:custGeom>
              <a:avLst/>
              <a:gdLst/>
              <a:ahLst/>
              <a:cxnLst/>
              <a:rect l="0" t="0" r="0" b="0"/>
              <a:pathLst>
                <a:path w="29141" h="400084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1" y="158333"/>
                  </a:lnTo>
                  <a:lnTo>
                    <a:pt x="23333" y="210690"/>
                  </a:lnTo>
                  <a:lnTo>
                    <a:pt x="29140" y="263248"/>
                  </a:lnTo>
                  <a:lnTo>
                    <a:pt x="27741" y="312746"/>
                  </a:lnTo>
                  <a:lnTo>
                    <a:pt x="22377" y="371393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11150" y="3773382"/>
              <a:ext cx="263213" cy="450014"/>
            </a:xfrm>
            <a:custGeom>
              <a:avLst/>
              <a:gdLst/>
              <a:ahLst/>
              <a:cxnLst/>
              <a:rect l="0" t="0" r="0" b="0"/>
              <a:pathLst>
                <a:path w="263213" h="450014">
                  <a:moveTo>
                    <a:pt x="0" y="69519"/>
                  </a:moveTo>
                  <a:lnTo>
                    <a:pt x="9575" y="45473"/>
                  </a:lnTo>
                  <a:lnTo>
                    <a:pt x="27533" y="24050"/>
                  </a:lnTo>
                  <a:lnTo>
                    <a:pt x="44992" y="9926"/>
                  </a:lnTo>
                  <a:lnTo>
                    <a:pt x="67570" y="2089"/>
                  </a:lnTo>
                  <a:lnTo>
                    <a:pt x="80141" y="0"/>
                  </a:lnTo>
                  <a:lnTo>
                    <a:pt x="103469" y="3917"/>
                  </a:lnTo>
                  <a:lnTo>
                    <a:pt x="133213" y="19276"/>
                  </a:lnTo>
                  <a:lnTo>
                    <a:pt x="148113" y="33151"/>
                  </a:lnTo>
                  <a:lnTo>
                    <a:pt x="171135" y="80804"/>
                  </a:lnTo>
                  <a:lnTo>
                    <a:pt x="186284" y="144243"/>
                  </a:lnTo>
                  <a:lnTo>
                    <a:pt x="183286" y="205162"/>
                  </a:lnTo>
                  <a:lnTo>
                    <a:pt x="178664" y="266285"/>
                  </a:lnTo>
                  <a:lnTo>
                    <a:pt x="169661" y="315124"/>
                  </a:lnTo>
                  <a:lnTo>
                    <a:pt x="146251" y="374140"/>
                  </a:lnTo>
                  <a:lnTo>
                    <a:pt x="119096" y="425269"/>
                  </a:lnTo>
                  <a:lnTo>
                    <a:pt x="98945" y="441320"/>
                  </a:lnTo>
                  <a:lnTo>
                    <a:pt x="75561" y="450013"/>
                  </a:lnTo>
                  <a:lnTo>
                    <a:pt x="53470" y="449978"/>
                  </a:lnTo>
                  <a:lnTo>
                    <a:pt x="35072" y="442943"/>
                  </a:lnTo>
                  <a:lnTo>
                    <a:pt x="26891" y="437791"/>
                  </a:lnTo>
                  <a:lnTo>
                    <a:pt x="21437" y="429678"/>
                  </a:lnTo>
                  <a:lnTo>
                    <a:pt x="15376" y="408184"/>
                  </a:lnTo>
                  <a:lnTo>
                    <a:pt x="17554" y="369776"/>
                  </a:lnTo>
                  <a:lnTo>
                    <a:pt x="31197" y="334349"/>
                  </a:lnTo>
                  <a:lnTo>
                    <a:pt x="46621" y="318633"/>
                  </a:lnTo>
                  <a:lnTo>
                    <a:pt x="55647" y="312804"/>
                  </a:lnTo>
                  <a:lnTo>
                    <a:pt x="90707" y="304600"/>
                  </a:lnTo>
                  <a:lnTo>
                    <a:pt x="150542" y="302999"/>
                  </a:lnTo>
                  <a:lnTo>
                    <a:pt x="201702" y="309614"/>
                  </a:lnTo>
                  <a:lnTo>
                    <a:pt x="263212" y="3116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674445" y="3990300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600746" y="4011357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10529"/>
                  </a:moveTo>
                  <a:lnTo>
                    <a:pt x="151428" y="3293"/>
                  </a:lnTo>
                  <a:lnTo>
                    <a:pt x="95206" y="651"/>
                  </a:lnTo>
                  <a:lnTo>
                    <a:pt x="38693" y="1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34609" y="3842901"/>
              <a:ext cx="8335" cy="326385"/>
            </a:xfrm>
            <a:custGeom>
              <a:avLst/>
              <a:gdLst/>
              <a:ahLst/>
              <a:cxnLst/>
              <a:rect l="0" t="0" r="0" b="0"/>
              <a:pathLst>
                <a:path w="8335" h="326385">
                  <a:moveTo>
                    <a:pt x="8334" y="0"/>
                  </a:moveTo>
                  <a:lnTo>
                    <a:pt x="0" y="57264"/>
                  </a:lnTo>
                  <a:lnTo>
                    <a:pt x="1575" y="109774"/>
                  </a:lnTo>
                  <a:lnTo>
                    <a:pt x="6331" y="166667"/>
                  </a:lnTo>
                  <a:lnTo>
                    <a:pt x="7741" y="220568"/>
                  </a:lnTo>
                  <a:lnTo>
                    <a:pt x="8158" y="273584"/>
                  </a:lnTo>
                  <a:lnTo>
                    <a:pt x="8334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90342" y="3876769"/>
              <a:ext cx="263213" cy="316586"/>
            </a:xfrm>
            <a:custGeom>
              <a:avLst/>
              <a:gdLst/>
              <a:ahLst/>
              <a:cxnLst/>
              <a:rect l="0" t="0" r="0" b="0"/>
              <a:pathLst>
                <a:path w="263213" h="316586">
                  <a:moveTo>
                    <a:pt x="0" y="50360"/>
                  </a:moveTo>
                  <a:lnTo>
                    <a:pt x="11178" y="33593"/>
                  </a:lnTo>
                  <a:lnTo>
                    <a:pt x="26025" y="22241"/>
                  </a:lnTo>
                  <a:lnTo>
                    <a:pt x="64152" y="5421"/>
                  </a:lnTo>
                  <a:lnTo>
                    <a:pt x="100636" y="0"/>
                  </a:lnTo>
                  <a:lnTo>
                    <a:pt x="121156" y="4971"/>
                  </a:lnTo>
                  <a:lnTo>
                    <a:pt x="153393" y="27227"/>
                  </a:lnTo>
                  <a:lnTo>
                    <a:pt x="181122" y="62558"/>
                  </a:lnTo>
                  <a:lnTo>
                    <a:pt x="202908" y="113751"/>
                  </a:lnTo>
                  <a:lnTo>
                    <a:pt x="208299" y="150771"/>
                  </a:lnTo>
                  <a:lnTo>
                    <a:pt x="194480" y="205202"/>
                  </a:lnTo>
                  <a:lnTo>
                    <a:pt x="176152" y="257894"/>
                  </a:lnTo>
                  <a:lnTo>
                    <a:pt x="162518" y="279468"/>
                  </a:lnTo>
                  <a:lnTo>
                    <a:pt x="135111" y="303598"/>
                  </a:lnTo>
                  <a:lnTo>
                    <a:pt x="115031" y="314209"/>
                  </a:lnTo>
                  <a:lnTo>
                    <a:pt x="94408" y="316585"/>
                  </a:lnTo>
                  <a:lnTo>
                    <a:pt x="83996" y="315581"/>
                  </a:lnTo>
                  <a:lnTo>
                    <a:pt x="75884" y="311402"/>
                  </a:lnTo>
                  <a:lnTo>
                    <a:pt x="63752" y="297400"/>
                  </a:lnTo>
                  <a:lnTo>
                    <a:pt x="57580" y="276359"/>
                  </a:lnTo>
                  <a:lnTo>
                    <a:pt x="55934" y="264197"/>
                  </a:lnTo>
                  <a:lnTo>
                    <a:pt x="60344" y="241325"/>
                  </a:lnTo>
                  <a:lnTo>
                    <a:pt x="64796" y="230313"/>
                  </a:lnTo>
                  <a:lnTo>
                    <a:pt x="79101" y="214957"/>
                  </a:lnTo>
                  <a:lnTo>
                    <a:pt x="110004" y="199735"/>
                  </a:lnTo>
                  <a:lnTo>
                    <a:pt x="151916" y="190936"/>
                  </a:lnTo>
                  <a:lnTo>
                    <a:pt x="207303" y="182373"/>
                  </a:lnTo>
                  <a:lnTo>
                    <a:pt x="263212" y="176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758880" y="3963654"/>
              <a:ext cx="157929" cy="16119"/>
            </a:xfrm>
            <a:custGeom>
              <a:avLst/>
              <a:gdLst/>
              <a:ahLst/>
              <a:cxnLst/>
              <a:rect l="0" t="0" r="0" b="0"/>
              <a:pathLst>
                <a:path w="157929" h="16119">
                  <a:moveTo>
                    <a:pt x="157928" y="5589"/>
                  </a:moveTo>
                  <a:lnTo>
                    <a:pt x="141161" y="0"/>
                  </a:lnTo>
                  <a:lnTo>
                    <a:pt x="123570" y="376"/>
                  </a:lnTo>
                  <a:lnTo>
                    <a:pt x="66099" y="6073"/>
                  </a:lnTo>
                  <a:lnTo>
                    <a:pt x="24755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779938" y="406400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43887" y="3874487"/>
              <a:ext cx="475577" cy="440572"/>
            </a:xfrm>
            <a:custGeom>
              <a:avLst/>
              <a:gdLst/>
              <a:ahLst/>
              <a:cxnLst/>
              <a:rect l="0" t="0" r="0" b="0"/>
              <a:pathLst>
                <a:path w="475577" h="440572">
                  <a:moveTo>
                    <a:pt x="215118" y="0"/>
                  </a:moveTo>
                  <a:lnTo>
                    <a:pt x="160973" y="3119"/>
                  </a:lnTo>
                  <a:lnTo>
                    <a:pt x="136072" y="9575"/>
                  </a:lnTo>
                  <a:lnTo>
                    <a:pt x="78794" y="46156"/>
                  </a:lnTo>
                  <a:lnTo>
                    <a:pt x="47463" y="76924"/>
                  </a:lnTo>
                  <a:lnTo>
                    <a:pt x="34150" y="97359"/>
                  </a:lnTo>
                  <a:lnTo>
                    <a:pt x="16071" y="148606"/>
                  </a:lnTo>
                  <a:lnTo>
                    <a:pt x="0" y="211682"/>
                  </a:lnTo>
                  <a:lnTo>
                    <a:pt x="6423" y="272227"/>
                  </a:lnTo>
                  <a:lnTo>
                    <a:pt x="18751" y="312287"/>
                  </a:lnTo>
                  <a:lnTo>
                    <a:pt x="57513" y="370379"/>
                  </a:lnTo>
                  <a:lnTo>
                    <a:pt x="81463" y="397521"/>
                  </a:lnTo>
                  <a:lnTo>
                    <a:pt x="101903" y="411812"/>
                  </a:lnTo>
                  <a:lnTo>
                    <a:pt x="153154" y="430519"/>
                  </a:lnTo>
                  <a:lnTo>
                    <a:pt x="208337" y="439890"/>
                  </a:lnTo>
                  <a:lnTo>
                    <a:pt x="264298" y="440571"/>
                  </a:lnTo>
                  <a:lnTo>
                    <a:pt x="320412" y="427534"/>
                  </a:lnTo>
                  <a:lnTo>
                    <a:pt x="382189" y="396029"/>
                  </a:lnTo>
                  <a:lnTo>
                    <a:pt x="413579" y="374185"/>
                  </a:lnTo>
                  <a:lnTo>
                    <a:pt x="445739" y="332836"/>
                  </a:lnTo>
                  <a:lnTo>
                    <a:pt x="469033" y="285544"/>
                  </a:lnTo>
                  <a:lnTo>
                    <a:pt x="475576" y="247472"/>
                  </a:lnTo>
                  <a:lnTo>
                    <a:pt x="469381" y="192686"/>
                  </a:lnTo>
                  <a:lnTo>
                    <a:pt x="456892" y="139923"/>
                  </a:lnTo>
                  <a:lnTo>
                    <a:pt x="448915" y="118340"/>
                  </a:lnTo>
                  <a:lnTo>
                    <a:pt x="430101" y="93035"/>
                  </a:lnTo>
                  <a:lnTo>
                    <a:pt x="379744" y="50460"/>
                  </a:lnTo>
                  <a:lnTo>
                    <a:pt x="324838" y="28713"/>
                  </a:lnTo>
                  <a:lnTo>
                    <a:pt x="270760" y="29804"/>
                  </a:lnTo>
                  <a:lnTo>
                    <a:pt x="215118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584421" y="210569"/>
            <a:ext cx="4785528" cy="926509"/>
            <a:chOff x="2584421" y="210569"/>
            <a:chExt cx="4785528" cy="926509"/>
          </a:xfrm>
        </p:grpSpPr>
        <p:sp>
          <p:nvSpPr>
            <p:cNvPr id="2" name="Freeform 1"/>
            <p:cNvSpPr/>
            <p:nvPr/>
          </p:nvSpPr>
          <p:spPr>
            <a:xfrm>
              <a:off x="2584421" y="299212"/>
              <a:ext cx="426730" cy="837866"/>
            </a:xfrm>
            <a:custGeom>
              <a:avLst/>
              <a:gdLst/>
              <a:ahLst/>
              <a:cxnLst/>
              <a:rect l="0" t="0" r="0" b="0"/>
              <a:pathLst>
                <a:path w="426730" h="837866">
                  <a:moveTo>
                    <a:pt x="5589" y="837865"/>
                  </a:moveTo>
                  <a:lnTo>
                    <a:pt x="0" y="821098"/>
                  </a:lnTo>
                  <a:lnTo>
                    <a:pt x="3272" y="767179"/>
                  </a:lnTo>
                  <a:lnTo>
                    <a:pt x="8251" y="706443"/>
                  </a:lnTo>
                  <a:lnTo>
                    <a:pt x="11451" y="682359"/>
                  </a:lnTo>
                  <a:lnTo>
                    <a:pt x="10213" y="638302"/>
                  </a:lnTo>
                  <a:lnTo>
                    <a:pt x="14368" y="593902"/>
                  </a:lnTo>
                  <a:lnTo>
                    <a:pt x="18719" y="541362"/>
                  </a:lnTo>
                  <a:lnTo>
                    <a:pt x="30669" y="486578"/>
                  </a:lnTo>
                  <a:lnTo>
                    <a:pt x="37059" y="427187"/>
                  </a:lnTo>
                  <a:lnTo>
                    <a:pt x="44029" y="366923"/>
                  </a:lnTo>
                  <a:lnTo>
                    <a:pt x="46615" y="317871"/>
                  </a:lnTo>
                  <a:lnTo>
                    <a:pt x="48550" y="270192"/>
                  </a:lnTo>
                  <a:lnTo>
                    <a:pt x="56013" y="206932"/>
                  </a:lnTo>
                  <a:lnTo>
                    <a:pt x="65633" y="146724"/>
                  </a:lnTo>
                  <a:lnTo>
                    <a:pt x="82484" y="86921"/>
                  </a:lnTo>
                  <a:lnTo>
                    <a:pt x="102406" y="30655"/>
                  </a:lnTo>
                  <a:lnTo>
                    <a:pt x="119543" y="2207"/>
                  </a:lnTo>
                  <a:lnTo>
                    <a:pt x="127182" y="0"/>
                  </a:lnTo>
                  <a:lnTo>
                    <a:pt x="135784" y="2038"/>
                  </a:lnTo>
                  <a:lnTo>
                    <a:pt x="145028" y="6906"/>
                  </a:lnTo>
                  <a:lnTo>
                    <a:pt x="161539" y="24793"/>
                  </a:lnTo>
                  <a:lnTo>
                    <a:pt x="189945" y="79500"/>
                  </a:lnTo>
                  <a:lnTo>
                    <a:pt x="208425" y="118746"/>
                  </a:lnTo>
                  <a:lnTo>
                    <a:pt x="219740" y="136891"/>
                  </a:lnTo>
                  <a:lnTo>
                    <a:pt x="245862" y="194593"/>
                  </a:lnTo>
                  <a:lnTo>
                    <a:pt x="268091" y="256467"/>
                  </a:lnTo>
                  <a:lnTo>
                    <a:pt x="293491" y="312303"/>
                  </a:lnTo>
                  <a:lnTo>
                    <a:pt x="313979" y="373107"/>
                  </a:lnTo>
                  <a:lnTo>
                    <a:pt x="331914" y="435389"/>
                  </a:lnTo>
                  <a:lnTo>
                    <a:pt x="349512" y="497345"/>
                  </a:lnTo>
                  <a:lnTo>
                    <a:pt x="367066" y="553121"/>
                  </a:lnTo>
                  <a:lnTo>
                    <a:pt x="384615" y="606176"/>
                  </a:lnTo>
                  <a:lnTo>
                    <a:pt x="402162" y="666108"/>
                  </a:lnTo>
                  <a:lnTo>
                    <a:pt x="416201" y="704632"/>
                  </a:lnTo>
                  <a:lnTo>
                    <a:pt x="426729" y="72205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21595" y="789637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292762" y="6066"/>
                  </a:lnTo>
                  <a:lnTo>
                    <a:pt x="241060" y="4664"/>
                  </a:lnTo>
                  <a:lnTo>
                    <a:pt x="180198" y="9370"/>
                  </a:lnTo>
                  <a:lnTo>
                    <a:pt x="129172" y="10185"/>
                  </a:lnTo>
                  <a:lnTo>
                    <a:pt x="77008" y="10427"/>
                  </a:lnTo>
                  <a:lnTo>
                    <a:pt x="18590" y="18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42735" y="326383"/>
              <a:ext cx="387422" cy="691757"/>
            </a:xfrm>
            <a:custGeom>
              <a:avLst/>
              <a:gdLst/>
              <a:ahLst/>
              <a:cxnLst/>
              <a:rect l="0" t="0" r="0" b="0"/>
              <a:pathLst>
                <a:path w="387422" h="691757">
                  <a:moveTo>
                    <a:pt x="0" y="0"/>
                  </a:moveTo>
                  <a:lnTo>
                    <a:pt x="8334" y="37478"/>
                  </a:lnTo>
                  <a:lnTo>
                    <a:pt x="18645" y="97655"/>
                  </a:lnTo>
                  <a:lnTo>
                    <a:pt x="27232" y="149038"/>
                  </a:lnTo>
                  <a:lnTo>
                    <a:pt x="33845" y="206388"/>
                  </a:lnTo>
                  <a:lnTo>
                    <a:pt x="40481" y="257447"/>
                  </a:lnTo>
                  <a:lnTo>
                    <a:pt x="42961" y="312593"/>
                  </a:lnTo>
                  <a:lnTo>
                    <a:pt x="50384" y="368546"/>
                  </a:lnTo>
                  <a:lnTo>
                    <a:pt x="52197" y="424659"/>
                  </a:lnTo>
                  <a:lnTo>
                    <a:pt x="67026" y="480803"/>
                  </a:lnTo>
                  <a:lnTo>
                    <a:pt x="72382" y="543193"/>
                  </a:lnTo>
                  <a:lnTo>
                    <a:pt x="79029" y="605646"/>
                  </a:lnTo>
                  <a:lnTo>
                    <a:pt x="82031" y="659013"/>
                  </a:lnTo>
                  <a:lnTo>
                    <a:pt x="78183" y="682449"/>
                  </a:lnTo>
                  <a:lnTo>
                    <a:pt x="75519" y="686593"/>
                  </a:lnTo>
                  <a:lnTo>
                    <a:pt x="72573" y="685846"/>
                  </a:lnTo>
                  <a:lnTo>
                    <a:pt x="66180" y="675658"/>
                  </a:lnTo>
                  <a:lnTo>
                    <a:pt x="59439" y="659431"/>
                  </a:lnTo>
                  <a:lnTo>
                    <a:pt x="58783" y="640521"/>
                  </a:lnTo>
                  <a:lnTo>
                    <a:pt x="62594" y="579794"/>
                  </a:lnTo>
                  <a:lnTo>
                    <a:pt x="66177" y="520892"/>
                  </a:lnTo>
                  <a:lnTo>
                    <a:pt x="77803" y="469180"/>
                  </a:lnTo>
                  <a:lnTo>
                    <a:pt x="87914" y="427835"/>
                  </a:lnTo>
                  <a:lnTo>
                    <a:pt x="101074" y="406178"/>
                  </a:lnTo>
                  <a:lnTo>
                    <a:pt x="132530" y="373211"/>
                  </a:lnTo>
                  <a:lnTo>
                    <a:pt x="153269" y="364743"/>
                  </a:lnTo>
                  <a:lnTo>
                    <a:pt x="178084" y="362149"/>
                  </a:lnTo>
                  <a:lnTo>
                    <a:pt x="232143" y="370016"/>
                  </a:lnTo>
                  <a:lnTo>
                    <a:pt x="257593" y="377361"/>
                  </a:lnTo>
                  <a:lnTo>
                    <a:pt x="311793" y="413396"/>
                  </a:lnTo>
                  <a:lnTo>
                    <a:pt x="355997" y="454445"/>
                  </a:lnTo>
                  <a:lnTo>
                    <a:pt x="373080" y="479616"/>
                  </a:lnTo>
                  <a:lnTo>
                    <a:pt x="384674" y="520094"/>
                  </a:lnTo>
                  <a:lnTo>
                    <a:pt x="387421" y="575694"/>
                  </a:lnTo>
                  <a:lnTo>
                    <a:pt x="379694" y="616542"/>
                  </a:lnTo>
                  <a:lnTo>
                    <a:pt x="369185" y="640176"/>
                  </a:lnTo>
                  <a:lnTo>
                    <a:pt x="350476" y="659259"/>
                  </a:lnTo>
                  <a:lnTo>
                    <a:pt x="325393" y="674370"/>
                  </a:lnTo>
                  <a:lnTo>
                    <a:pt x="278387" y="688284"/>
                  </a:lnTo>
                  <a:lnTo>
                    <a:pt x="229754" y="691756"/>
                  </a:lnTo>
                  <a:lnTo>
                    <a:pt x="177575" y="686161"/>
                  </a:lnTo>
                  <a:lnTo>
                    <a:pt x="153792" y="683987"/>
                  </a:lnTo>
                  <a:lnTo>
                    <a:pt x="126342" y="67382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47918" y="621181"/>
              <a:ext cx="349793" cy="333657"/>
            </a:xfrm>
            <a:custGeom>
              <a:avLst/>
              <a:gdLst/>
              <a:ahLst/>
              <a:cxnLst/>
              <a:rect l="0" t="0" r="0" b="0"/>
              <a:pathLst>
                <a:path w="349793" h="333657">
                  <a:moveTo>
                    <a:pt x="200227" y="0"/>
                  </a:moveTo>
                  <a:lnTo>
                    <a:pt x="138134" y="5589"/>
                  </a:lnTo>
                  <a:lnTo>
                    <a:pt x="76222" y="29664"/>
                  </a:lnTo>
                  <a:lnTo>
                    <a:pt x="32232" y="50833"/>
                  </a:lnTo>
                  <a:lnTo>
                    <a:pt x="5911" y="81872"/>
                  </a:lnTo>
                  <a:lnTo>
                    <a:pt x="0" y="104238"/>
                  </a:lnTo>
                  <a:lnTo>
                    <a:pt x="62" y="115115"/>
                  </a:lnTo>
                  <a:lnTo>
                    <a:pt x="3612" y="123537"/>
                  </a:lnTo>
                  <a:lnTo>
                    <a:pt x="16916" y="136014"/>
                  </a:lnTo>
                  <a:lnTo>
                    <a:pt x="44137" y="149615"/>
                  </a:lnTo>
                  <a:lnTo>
                    <a:pt x="64173" y="151113"/>
                  </a:lnTo>
                  <a:lnTo>
                    <a:pt x="116810" y="148133"/>
                  </a:lnTo>
                  <a:lnTo>
                    <a:pt x="175127" y="148714"/>
                  </a:lnTo>
                  <a:lnTo>
                    <a:pt x="231707" y="158880"/>
                  </a:lnTo>
                  <a:lnTo>
                    <a:pt x="287943" y="177743"/>
                  </a:lnTo>
                  <a:lnTo>
                    <a:pt x="324483" y="202793"/>
                  </a:lnTo>
                  <a:lnTo>
                    <a:pt x="346358" y="232442"/>
                  </a:lnTo>
                  <a:lnTo>
                    <a:pt x="349792" y="259285"/>
                  </a:lnTo>
                  <a:lnTo>
                    <a:pt x="349070" y="274632"/>
                  </a:lnTo>
                  <a:lnTo>
                    <a:pt x="338909" y="297924"/>
                  </a:lnTo>
                  <a:lnTo>
                    <a:pt x="331286" y="307410"/>
                  </a:lnTo>
                  <a:lnTo>
                    <a:pt x="310338" y="321070"/>
                  </a:lnTo>
                  <a:lnTo>
                    <a:pt x="284260" y="329871"/>
                  </a:lnTo>
                  <a:lnTo>
                    <a:pt x="235524" y="333656"/>
                  </a:lnTo>
                  <a:lnTo>
                    <a:pt x="178320" y="327888"/>
                  </a:lnTo>
                  <a:lnTo>
                    <a:pt x="126146" y="318770"/>
                  </a:lnTo>
                  <a:lnTo>
                    <a:pt x="73885" y="3053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52330" y="689291"/>
              <a:ext cx="287533" cy="313923"/>
            </a:xfrm>
            <a:custGeom>
              <a:avLst/>
              <a:gdLst/>
              <a:ahLst/>
              <a:cxnLst/>
              <a:rect l="0" t="0" r="0" b="0"/>
              <a:pathLst>
                <a:path w="287533" h="313923">
                  <a:moveTo>
                    <a:pt x="153784" y="5589"/>
                  </a:moveTo>
                  <a:lnTo>
                    <a:pt x="137016" y="0"/>
                  </a:lnTo>
                  <a:lnTo>
                    <a:pt x="119426" y="376"/>
                  </a:lnTo>
                  <a:lnTo>
                    <a:pt x="101079" y="5612"/>
                  </a:lnTo>
                  <a:lnTo>
                    <a:pt x="48585" y="42472"/>
                  </a:lnTo>
                  <a:lnTo>
                    <a:pt x="32549" y="60586"/>
                  </a:lnTo>
                  <a:lnTo>
                    <a:pt x="15957" y="96104"/>
                  </a:lnTo>
                  <a:lnTo>
                    <a:pt x="1040" y="157263"/>
                  </a:lnTo>
                  <a:lnTo>
                    <a:pt x="0" y="215617"/>
                  </a:lnTo>
                  <a:lnTo>
                    <a:pt x="7057" y="242825"/>
                  </a:lnTo>
                  <a:lnTo>
                    <a:pt x="30760" y="276703"/>
                  </a:lnTo>
                  <a:lnTo>
                    <a:pt x="61180" y="300909"/>
                  </a:lnTo>
                  <a:lnTo>
                    <a:pt x="86110" y="311537"/>
                  </a:lnTo>
                  <a:lnTo>
                    <a:pt x="109668" y="313922"/>
                  </a:lnTo>
                  <a:lnTo>
                    <a:pt x="172454" y="301736"/>
                  </a:lnTo>
                  <a:lnTo>
                    <a:pt x="212608" y="283500"/>
                  </a:lnTo>
                  <a:lnTo>
                    <a:pt x="255090" y="246489"/>
                  </a:lnTo>
                  <a:lnTo>
                    <a:pt x="270168" y="224960"/>
                  </a:lnTo>
                  <a:lnTo>
                    <a:pt x="284064" y="186531"/>
                  </a:lnTo>
                  <a:lnTo>
                    <a:pt x="287532" y="145509"/>
                  </a:lnTo>
                  <a:lnTo>
                    <a:pt x="278815" y="89727"/>
                  </a:lnTo>
                  <a:lnTo>
                    <a:pt x="275743" y="75719"/>
                  </a:lnTo>
                  <a:lnTo>
                    <a:pt x="262970" y="53916"/>
                  </a:lnTo>
                  <a:lnTo>
                    <a:pt x="226174" y="20854"/>
                  </a:lnTo>
                  <a:lnTo>
                    <a:pt x="205844" y="12374"/>
                  </a:lnTo>
                  <a:lnTo>
                    <a:pt x="174841" y="558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58798" y="336911"/>
              <a:ext cx="31578" cy="684354"/>
            </a:xfrm>
            <a:custGeom>
              <a:avLst/>
              <a:gdLst/>
              <a:ahLst/>
              <a:cxnLst/>
              <a:rect l="0" t="0" r="0" b="0"/>
              <a:pathLst>
                <a:path w="31578" h="684354">
                  <a:moveTo>
                    <a:pt x="0" y="0"/>
                  </a:moveTo>
                  <a:lnTo>
                    <a:pt x="7235" y="28726"/>
                  </a:lnTo>
                  <a:lnTo>
                    <a:pt x="9553" y="79092"/>
                  </a:lnTo>
                  <a:lnTo>
                    <a:pt x="11409" y="136129"/>
                  </a:lnTo>
                  <a:lnTo>
                    <a:pt x="18804" y="198509"/>
                  </a:lnTo>
                  <a:lnTo>
                    <a:pt x="20612" y="255891"/>
                  </a:lnTo>
                  <a:lnTo>
                    <a:pt x="28204" y="312286"/>
                  </a:lnTo>
                  <a:lnTo>
                    <a:pt x="30917" y="371606"/>
                  </a:lnTo>
                  <a:lnTo>
                    <a:pt x="31453" y="433712"/>
                  </a:lnTo>
                  <a:lnTo>
                    <a:pt x="31559" y="493380"/>
                  </a:lnTo>
                  <a:lnTo>
                    <a:pt x="31577" y="549000"/>
                  </a:lnTo>
                  <a:lnTo>
                    <a:pt x="30413" y="601874"/>
                  </a:lnTo>
                  <a:lnTo>
                    <a:pt x="23252" y="656016"/>
                  </a:lnTo>
                  <a:lnTo>
                    <a:pt x="21057" y="68435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06486" y="715937"/>
              <a:ext cx="218966" cy="318024"/>
            </a:xfrm>
            <a:custGeom>
              <a:avLst/>
              <a:gdLst/>
              <a:ahLst/>
              <a:cxnLst/>
              <a:rect l="0" t="0" r="0" b="0"/>
              <a:pathLst>
                <a:path w="218966" h="318024">
                  <a:moveTo>
                    <a:pt x="10239" y="31586"/>
                  </a:moveTo>
                  <a:lnTo>
                    <a:pt x="1174" y="90203"/>
                  </a:lnTo>
                  <a:lnTo>
                    <a:pt x="0" y="144377"/>
                  </a:lnTo>
                  <a:lnTo>
                    <a:pt x="2887" y="200138"/>
                  </a:lnTo>
                  <a:lnTo>
                    <a:pt x="14376" y="256213"/>
                  </a:lnTo>
                  <a:lnTo>
                    <a:pt x="30052" y="292724"/>
                  </a:lnTo>
                  <a:lnTo>
                    <a:pt x="45951" y="308694"/>
                  </a:lnTo>
                  <a:lnTo>
                    <a:pt x="55104" y="314591"/>
                  </a:lnTo>
                  <a:lnTo>
                    <a:pt x="74633" y="318023"/>
                  </a:lnTo>
                  <a:lnTo>
                    <a:pt x="115765" y="310694"/>
                  </a:lnTo>
                  <a:lnTo>
                    <a:pt x="147181" y="290150"/>
                  </a:lnTo>
                  <a:lnTo>
                    <a:pt x="180832" y="243361"/>
                  </a:lnTo>
                  <a:lnTo>
                    <a:pt x="200515" y="201699"/>
                  </a:lnTo>
                  <a:lnTo>
                    <a:pt x="211471" y="142051"/>
                  </a:lnTo>
                  <a:lnTo>
                    <a:pt x="218965" y="90191"/>
                  </a:lnTo>
                  <a:lnTo>
                    <a:pt x="209113" y="32371"/>
                  </a:lnTo>
                  <a:lnTo>
                    <a:pt x="199752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69105" y="305326"/>
              <a:ext cx="13968" cy="663296"/>
            </a:xfrm>
            <a:custGeom>
              <a:avLst/>
              <a:gdLst/>
              <a:ahLst/>
              <a:cxnLst/>
              <a:rect l="0" t="0" r="0" b="0"/>
              <a:pathLst>
                <a:path w="13968" h="663296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30903"/>
                  </a:lnTo>
                  <a:lnTo>
                    <a:pt x="13787" y="193984"/>
                  </a:lnTo>
                  <a:lnTo>
                    <a:pt x="12307" y="255178"/>
                  </a:lnTo>
                  <a:lnTo>
                    <a:pt x="10699" y="302946"/>
                  </a:lnTo>
                  <a:lnTo>
                    <a:pt x="11392" y="346735"/>
                  </a:lnTo>
                  <a:lnTo>
                    <a:pt x="6735" y="403453"/>
                  </a:lnTo>
                  <a:lnTo>
                    <a:pt x="6985" y="459717"/>
                  </a:lnTo>
                  <a:lnTo>
                    <a:pt x="13967" y="522130"/>
                  </a:lnTo>
                  <a:lnTo>
                    <a:pt x="12361" y="577795"/>
                  </a:lnTo>
                  <a:lnTo>
                    <a:pt x="7595" y="625094"/>
                  </a:lnTo>
                  <a:lnTo>
                    <a:pt x="5589" y="6632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32538" y="584006"/>
              <a:ext cx="431670" cy="58233"/>
            </a:xfrm>
            <a:custGeom>
              <a:avLst/>
              <a:gdLst/>
              <a:ahLst/>
              <a:cxnLst/>
              <a:rect l="0" t="0" r="0" b="0"/>
              <a:pathLst>
                <a:path w="431670" h="58233">
                  <a:moveTo>
                    <a:pt x="431669" y="5589"/>
                  </a:moveTo>
                  <a:lnTo>
                    <a:pt x="414901" y="0"/>
                  </a:lnTo>
                  <a:lnTo>
                    <a:pt x="397311" y="376"/>
                  </a:lnTo>
                  <a:lnTo>
                    <a:pt x="346243" y="10149"/>
                  </a:lnTo>
                  <a:lnTo>
                    <a:pt x="293132" y="23344"/>
                  </a:lnTo>
                  <a:lnTo>
                    <a:pt x="238543" y="32557"/>
                  </a:lnTo>
                  <a:lnTo>
                    <a:pt x="181424" y="36976"/>
                  </a:lnTo>
                  <a:lnTo>
                    <a:pt x="119545" y="45238"/>
                  </a:lnTo>
                  <a:lnTo>
                    <a:pt x="64277" y="50092"/>
                  </a:lnTo>
                  <a:lnTo>
                    <a:pt x="23335" y="55820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66984" y="645480"/>
              <a:ext cx="266402" cy="333671"/>
            </a:xfrm>
            <a:custGeom>
              <a:avLst/>
              <a:gdLst/>
              <a:ahLst/>
              <a:cxnLst/>
              <a:rect l="0" t="0" r="0" b="0"/>
              <a:pathLst>
                <a:path w="266402" h="333671">
                  <a:moveTo>
                    <a:pt x="12995" y="144157"/>
                  </a:moveTo>
                  <a:lnTo>
                    <a:pt x="55687" y="141037"/>
                  </a:lnTo>
                  <a:lnTo>
                    <a:pt x="108515" y="129503"/>
                  </a:lnTo>
                  <a:lnTo>
                    <a:pt x="169637" y="112490"/>
                  </a:lnTo>
                  <a:lnTo>
                    <a:pt x="223396" y="93843"/>
                  </a:lnTo>
                  <a:lnTo>
                    <a:pt x="244547" y="82411"/>
                  </a:lnTo>
                  <a:lnTo>
                    <a:pt x="259407" y="66411"/>
                  </a:lnTo>
                  <a:lnTo>
                    <a:pt x="265007" y="57232"/>
                  </a:lnTo>
                  <a:lnTo>
                    <a:pt x="266401" y="47602"/>
                  </a:lnTo>
                  <a:lnTo>
                    <a:pt x="261710" y="27544"/>
                  </a:lnTo>
                  <a:lnTo>
                    <a:pt x="256014" y="19622"/>
                  </a:lnTo>
                  <a:lnTo>
                    <a:pt x="240326" y="7699"/>
                  </a:lnTo>
                  <a:lnTo>
                    <a:pt x="200585" y="0"/>
                  </a:lnTo>
                  <a:lnTo>
                    <a:pt x="157355" y="3308"/>
                  </a:lnTo>
                  <a:lnTo>
                    <a:pt x="94759" y="23311"/>
                  </a:lnTo>
                  <a:lnTo>
                    <a:pt x="35114" y="56681"/>
                  </a:lnTo>
                  <a:lnTo>
                    <a:pt x="19706" y="76813"/>
                  </a:lnTo>
                  <a:lnTo>
                    <a:pt x="283" y="127865"/>
                  </a:lnTo>
                  <a:lnTo>
                    <a:pt x="0" y="169095"/>
                  </a:lnTo>
                  <a:lnTo>
                    <a:pt x="11554" y="223779"/>
                  </a:lnTo>
                  <a:lnTo>
                    <a:pt x="29856" y="258606"/>
                  </a:lnTo>
                  <a:lnTo>
                    <a:pt x="58155" y="289982"/>
                  </a:lnTo>
                  <a:lnTo>
                    <a:pt x="82589" y="306844"/>
                  </a:lnTo>
                  <a:lnTo>
                    <a:pt x="137573" y="321092"/>
                  </a:lnTo>
                  <a:lnTo>
                    <a:pt x="200426" y="330839"/>
                  </a:lnTo>
                  <a:lnTo>
                    <a:pt x="255150" y="33367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11689" y="210569"/>
              <a:ext cx="473783" cy="847903"/>
            </a:xfrm>
            <a:custGeom>
              <a:avLst/>
              <a:gdLst/>
              <a:ahLst/>
              <a:cxnLst/>
              <a:rect l="0" t="0" r="0" b="0"/>
              <a:pathLst>
                <a:path w="473783" h="847903">
                  <a:moveTo>
                    <a:pt x="0" y="0"/>
                  </a:moveTo>
                  <a:lnTo>
                    <a:pt x="2340" y="50433"/>
                  </a:lnTo>
                  <a:lnTo>
                    <a:pt x="16811" y="104241"/>
                  </a:lnTo>
                  <a:lnTo>
                    <a:pt x="43909" y="166932"/>
                  </a:lnTo>
                  <a:lnTo>
                    <a:pt x="66558" y="218675"/>
                  </a:lnTo>
                  <a:lnTo>
                    <a:pt x="86630" y="277075"/>
                  </a:lnTo>
                  <a:lnTo>
                    <a:pt x="102877" y="327372"/>
                  </a:lnTo>
                  <a:lnTo>
                    <a:pt x="118220" y="379319"/>
                  </a:lnTo>
                  <a:lnTo>
                    <a:pt x="137583" y="431756"/>
                  </a:lnTo>
                  <a:lnTo>
                    <a:pt x="158139" y="484337"/>
                  </a:lnTo>
                  <a:lnTo>
                    <a:pt x="179047" y="536961"/>
                  </a:lnTo>
                  <a:lnTo>
                    <a:pt x="196940" y="586479"/>
                  </a:lnTo>
                  <a:lnTo>
                    <a:pt x="219056" y="645133"/>
                  </a:lnTo>
                  <a:lnTo>
                    <a:pt x="237549" y="700609"/>
                  </a:lnTo>
                  <a:lnTo>
                    <a:pt x="261638" y="757420"/>
                  </a:lnTo>
                  <a:lnTo>
                    <a:pt x="286719" y="810611"/>
                  </a:lnTo>
                  <a:lnTo>
                    <a:pt x="312829" y="847203"/>
                  </a:lnTo>
                  <a:lnTo>
                    <a:pt x="318517" y="847902"/>
                  </a:lnTo>
                  <a:lnTo>
                    <a:pt x="323479" y="843688"/>
                  </a:lnTo>
                  <a:lnTo>
                    <a:pt x="327956" y="836200"/>
                  </a:lnTo>
                  <a:lnTo>
                    <a:pt x="338852" y="780504"/>
                  </a:lnTo>
                  <a:lnTo>
                    <a:pt x="351333" y="720503"/>
                  </a:lnTo>
                  <a:lnTo>
                    <a:pt x="356658" y="657872"/>
                  </a:lnTo>
                  <a:lnTo>
                    <a:pt x="360829" y="600440"/>
                  </a:lnTo>
                  <a:lnTo>
                    <a:pt x="372572" y="544035"/>
                  </a:lnTo>
                  <a:lnTo>
                    <a:pt x="378921" y="487833"/>
                  </a:lnTo>
                  <a:lnTo>
                    <a:pt x="390227" y="431671"/>
                  </a:lnTo>
                  <a:lnTo>
                    <a:pt x="398136" y="375517"/>
                  </a:lnTo>
                  <a:lnTo>
                    <a:pt x="408104" y="312129"/>
                  </a:lnTo>
                  <a:lnTo>
                    <a:pt x="421338" y="256454"/>
                  </a:lnTo>
                  <a:lnTo>
                    <a:pt x="445949" y="193303"/>
                  </a:lnTo>
                  <a:lnTo>
                    <a:pt x="457606" y="157881"/>
                  </a:lnTo>
                  <a:lnTo>
                    <a:pt x="465258" y="104583"/>
                  </a:lnTo>
                  <a:lnTo>
                    <a:pt x="473782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088344" y="673585"/>
              <a:ext cx="281398" cy="316094"/>
            </a:xfrm>
            <a:custGeom>
              <a:avLst/>
              <a:gdLst/>
              <a:ahLst/>
              <a:cxnLst/>
              <a:rect l="0" t="0" r="0" b="0"/>
              <a:pathLst>
                <a:path w="281398" h="316094">
                  <a:moveTo>
                    <a:pt x="144527" y="252922"/>
                  </a:moveTo>
                  <a:lnTo>
                    <a:pt x="159180" y="197781"/>
                  </a:lnTo>
                  <a:lnTo>
                    <a:pt x="163149" y="139648"/>
                  </a:lnTo>
                  <a:lnTo>
                    <a:pt x="153881" y="76173"/>
                  </a:lnTo>
                  <a:lnTo>
                    <a:pt x="141059" y="35606"/>
                  </a:lnTo>
                  <a:lnTo>
                    <a:pt x="135196" y="23816"/>
                  </a:lnTo>
                  <a:lnTo>
                    <a:pt x="119322" y="7598"/>
                  </a:lnTo>
                  <a:lnTo>
                    <a:pt x="110176" y="1635"/>
                  </a:lnTo>
                  <a:lnTo>
                    <a:pt x="100570" y="0"/>
                  </a:lnTo>
                  <a:lnTo>
                    <a:pt x="80537" y="4422"/>
                  </a:lnTo>
                  <a:lnTo>
                    <a:pt x="49527" y="25654"/>
                  </a:lnTo>
                  <a:lnTo>
                    <a:pt x="23702" y="54172"/>
                  </a:lnTo>
                  <a:lnTo>
                    <a:pt x="6821" y="96027"/>
                  </a:lnTo>
                  <a:lnTo>
                    <a:pt x="0" y="145474"/>
                  </a:lnTo>
                  <a:lnTo>
                    <a:pt x="3568" y="197169"/>
                  </a:lnTo>
                  <a:lnTo>
                    <a:pt x="15254" y="257464"/>
                  </a:lnTo>
                  <a:lnTo>
                    <a:pt x="21952" y="281847"/>
                  </a:lnTo>
                  <a:lnTo>
                    <a:pt x="27715" y="290923"/>
                  </a:lnTo>
                  <a:lnTo>
                    <a:pt x="43477" y="304127"/>
                  </a:lnTo>
                  <a:lnTo>
                    <a:pt x="52594" y="305776"/>
                  </a:lnTo>
                  <a:lnTo>
                    <a:pt x="72083" y="301369"/>
                  </a:lnTo>
                  <a:lnTo>
                    <a:pt x="97195" y="285734"/>
                  </a:lnTo>
                  <a:lnTo>
                    <a:pt x="109062" y="269845"/>
                  </a:lnTo>
                  <a:lnTo>
                    <a:pt x="126213" y="225460"/>
                  </a:lnTo>
                  <a:lnTo>
                    <a:pt x="133630" y="172802"/>
                  </a:lnTo>
                  <a:lnTo>
                    <a:pt x="138904" y="149463"/>
                  </a:lnTo>
                  <a:lnTo>
                    <a:pt x="140778" y="146515"/>
                  </a:lnTo>
                  <a:lnTo>
                    <a:pt x="142028" y="149228"/>
                  </a:lnTo>
                  <a:lnTo>
                    <a:pt x="155760" y="209677"/>
                  </a:lnTo>
                  <a:lnTo>
                    <a:pt x="181101" y="269368"/>
                  </a:lnTo>
                  <a:lnTo>
                    <a:pt x="214911" y="311514"/>
                  </a:lnTo>
                  <a:lnTo>
                    <a:pt x="224205" y="315380"/>
                  </a:lnTo>
                  <a:lnTo>
                    <a:pt x="281397" y="31609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01327" y="273740"/>
              <a:ext cx="115814" cy="736996"/>
            </a:xfrm>
            <a:custGeom>
              <a:avLst/>
              <a:gdLst/>
              <a:ahLst/>
              <a:cxnLst/>
              <a:rect l="0" t="0" r="0" b="0"/>
              <a:pathLst>
                <a:path w="115814" h="736996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8644" y="160110"/>
                  </a:lnTo>
                  <a:lnTo>
                    <a:pt x="28401" y="211997"/>
                  </a:lnTo>
                  <a:lnTo>
                    <a:pt x="37531" y="261556"/>
                  </a:lnTo>
                  <a:lnTo>
                    <a:pt x="41926" y="323033"/>
                  </a:lnTo>
                  <a:lnTo>
                    <a:pt x="48947" y="372444"/>
                  </a:lnTo>
                  <a:lnTo>
                    <a:pt x="55032" y="431062"/>
                  </a:lnTo>
                  <a:lnTo>
                    <a:pt x="69335" y="494543"/>
                  </a:lnTo>
                  <a:lnTo>
                    <a:pt x="78713" y="556354"/>
                  </a:lnTo>
                  <a:lnTo>
                    <a:pt x="84308" y="614269"/>
                  </a:lnTo>
                  <a:lnTo>
                    <a:pt x="95465" y="665050"/>
                  </a:lnTo>
                  <a:lnTo>
                    <a:pt x="112756" y="726866"/>
                  </a:lnTo>
                  <a:lnTo>
                    <a:pt x="115813" y="73699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603563" y="684352"/>
              <a:ext cx="245575" cy="350445"/>
            </a:xfrm>
            <a:custGeom>
              <a:avLst/>
              <a:gdLst/>
              <a:ahLst/>
              <a:cxnLst/>
              <a:rect l="0" t="0" r="0" b="0"/>
              <a:pathLst>
                <a:path w="245575" h="350445">
                  <a:moveTo>
                    <a:pt x="8333" y="31585"/>
                  </a:moveTo>
                  <a:lnTo>
                    <a:pt x="0" y="69063"/>
                  </a:lnTo>
                  <a:lnTo>
                    <a:pt x="3828" y="126076"/>
                  </a:lnTo>
                  <a:lnTo>
                    <a:pt x="12588" y="176436"/>
                  </a:lnTo>
                  <a:lnTo>
                    <a:pt x="34433" y="237449"/>
                  </a:lnTo>
                  <a:lnTo>
                    <a:pt x="61279" y="291442"/>
                  </a:lnTo>
                  <a:lnTo>
                    <a:pt x="89112" y="330660"/>
                  </a:lnTo>
                  <a:lnTo>
                    <a:pt x="115716" y="348057"/>
                  </a:lnTo>
                  <a:lnTo>
                    <a:pt x="138727" y="350444"/>
                  </a:lnTo>
                  <a:lnTo>
                    <a:pt x="162213" y="346436"/>
                  </a:lnTo>
                  <a:lnTo>
                    <a:pt x="180450" y="336855"/>
                  </a:lnTo>
                  <a:lnTo>
                    <a:pt x="203870" y="312719"/>
                  </a:lnTo>
                  <a:lnTo>
                    <a:pt x="224339" y="256310"/>
                  </a:lnTo>
                  <a:lnTo>
                    <a:pt x="234812" y="206055"/>
                  </a:lnTo>
                  <a:lnTo>
                    <a:pt x="242063" y="142911"/>
                  </a:lnTo>
                  <a:lnTo>
                    <a:pt x="245574" y="116158"/>
                  </a:lnTo>
                  <a:lnTo>
                    <a:pt x="238296" y="54444"/>
                  </a:lnTo>
                  <a:lnTo>
                    <a:pt x="228939" y="20421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80394" y="655537"/>
              <a:ext cx="389555" cy="322831"/>
            </a:xfrm>
            <a:custGeom>
              <a:avLst/>
              <a:gdLst/>
              <a:ahLst/>
              <a:cxnLst/>
              <a:rect l="0" t="0" r="0" b="0"/>
              <a:pathLst>
                <a:path w="389555" h="322831">
                  <a:moveTo>
                    <a:pt x="0" y="123571"/>
                  </a:moveTo>
                  <a:lnTo>
                    <a:pt x="63450" y="141530"/>
                  </a:lnTo>
                  <a:lnTo>
                    <a:pt x="124663" y="152118"/>
                  </a:lnTo>
                  <a:lnTo>
                    <a:pt x="164838" y="151137"/>
                  </a:lnTo>
                  <a:lnTo>
                    <a:pt x="221033" y="140325"/>
                  </a:lnTo>
                  <a:lnTo>
                    <a:pt x="260073" y="124766"/>
                  </a:lnTo>
                  <a:lnTo>
                    <a:pt x="288278" y="105338"/>
                  </a:lnTo>
                  <a:lnTo>
                    <a:pt x="292791" y="96208"/>
                  </a:lnTo>
                  <a:lnTo>
                    <a:pt x="294685" y="73585"/>
                  </a:lnTo>
                  <a:lnTo>
                    <a:pt x="288509" y="54172"/>
                  </a:lnTo>
                  <a:lnTo>
                    <a:pt x="276795" y="37745"/>
                  </a:lnTo>
                  <a:lnTo>
                    <a:pt x="259890" y="22645"/>
                  </a:lnTo>
                  <a:lnTo>
                    <a:pt x="225053" y="6580"/>
                  </a:lnTo>
                  <a:lnTo>
                    <a:pt x="185095" y="0"/>
                  </a:lnTo>
                  <a:lnTo>
                    <a:pt x="149210" y="3639"/>
                  </a:lnTo>
                  <a:lnTo>
                    <a:pt x="91875" y="30121"/>
                  </a:lnTo>
                  <a:lnTo>
                    <a:pt x="67739" y="44603"/>
                  </a:lnTo>
                  <a:lnTo>
                    <a:pt x="25631" y="92679"/>
                  </a:lnTo>
                  <a:lnTo>
                    <a:pt x="9414" y="129366"/>
                  </a:lnTo>
                  <a:lnTo>
                    <a:pt x="2789" y="175461"/>
                  </a:lnTo>
                  <a:lnTo>
                    <a:pt x="6415" y="220574"/>
                  </a:lnTo>
                  <a:lnTo>
                    <a:pt x="20488" y="257988"/>
                  </a:lnTo>
                  <a:lnTo>
                    <a:pt x="36011" y="274169"/>
                  </a:lnTo>
                  <a:lnTo>
                    <a:pt x="98265" y="310246"/>
                  </a:lnTo>
                  <a:lnTo>
                    <a:pt x="137909" y="319652"/>
                  </a:lnTo>
                  <a:lnTo>
                    <a:pt x="193227" y="322830"/>
                  </a:lnTo>
                  <a:lnTo>
                    <a:pt x="250384" y="315053"/>
                  </a:lnTo>
                  <a:lnTo>
                    <a:pt x="313667" y="302251"/>
                  </a:lnTo>
                  <a:lnTo>
                    <a:pt x="373842" y="286138"/>
                  </a:lnTo>
                  <a:lnTo>
                    <a:pt x="389554" y="28149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52849" y="1750483"/>
            <a:ext cx="2072086" cy="544730"/>
            <a:chOff x="1052849" y="1750483"/>
            <a:chExt cx="2072086" cy="544730"/>
          </a:xfrm>
        </p:grpSpPr>
        <p:sp>
          <p:nvSpPr>
            <p:cNvPr id="18" name="Freeform 17"/>
            <p:cNvSpPr/>
            <p:nvPr/>
          </p:nvSpPr>
          <p:spPr>
            <a:xfrm>
              <a:off x="1052849" y="2042528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6" y="0"/>
                  </a:lnTo>
                  <a:lnTo>
                    <a:pt x="69487" y="1170"/>
                  </a:lnTo>
                  <a:lnTo>
                    <a:pt x="20442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54396" y="1842487"/>
              <a:ext cx="30123" cy="452726"/>
            </a:xfrm>
            <a:custGeom>
              <a:avLst/>
              <a:gdLst/>
              <a:ahLst/>
              <a:cxnLst/>
              <a:rect l="0" t="0" r="0" b="0"/>
              <a:pathLst>
                <a:path w="30123" h="452726">
                  <a:moveTo>
                    <a:pt x="9065" y="0"/>
                  </a:moveTo>
                  <a:lnTo>
                    <a:pt x="0" y="58616"/>
                  </a:lnTo>
                  <a:lnTo>
                    <a:pt x="6061" y="121196"/>
                  </a:lnTo>
                  <a:lnTo>
                    <a:pt x="8175" y="173690"/>
                  </a:lnTo>
                  <a:lnTo>
                    <a:pt x="9971" y="232008"/>
                  </a:lnTo>
                  <a:lnTo>
                    <a:pt x="16222" y="286852"/>
                  </a:lnTo>
                  <a:lnTo>
                    <a:pt x="18594" y="338977"/>
                  </a:lnTo>
                  <a:lnTo>
                    <a:pt x="22515" y="395984"/>
                  </a:lnTo>
                  <a:lnTo>
                    <a:pt x="30122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68151" y="1750483"/>
              <a:ext cx="216451" cy="451949"/>
            </a:xfrm>
            <a:custGeom>
              <a:avLst/>
              <a:gdLst/>
              <a:ahLst/>
              <a:cxnLst/>
              <a:rect l="0" t="0" r="0" b="0"/>
              <a:pathLst>
                <a:path w="216451" h="451949">
                  <a:moveTo>
                    <a:pt x="216450" y="102532"/>
                  </a:moveTo>
                  <a:lnTo>
                    <a:pt x="156857" y="152030"/>
                  </a:lnTo>
                  <a:lnTo>
                    <a:pt x="114680" y="214055"/>
                  </a:lnTo>
                  <a:lnTo>
                    <a:pt x="87769" y="268017"/>
                  </a:lnTo>
                  <a:lnTo>
                    <a:pt x="73095" y="323737"/>
                  </a:lnTo>
                  <a:lnTo>
                    <a:pt x="69849" y="385393"/>
                  </a:lnTo>
                  <a:lnTo>
                    <a:pt x="75645" y="413082"/>
                  </a:lnTo>
                  <a:lnTo>
                    <a:pt x="80466" y="425379"/>
                  </a:lnTo>
                  <a:lnTo>
                    <a:pt x="95181" y="442162"/>
                  </a:lnTo>
                  <a:lnTo>
                    <a:pt x="104018" y="448275"/>
                  </a:lnTo>
                  <a:lnTo>
                    <a:pt x="129435" y="451948"/>
                  </a:lnTo>
                  <a:lnTo>
                    <a:pt x="156720" y="448511"/>
                  </a:lnTo>
                  <a:lnTo>
                    <a:pt x="176645" y="439184"/>
                  </a:lnTo>
                  <a:lnTo>
                    <a:pt x="201016" y="415191"/>
                  </a:lnTo>
                  <a:lnTo>
                    <a:pt x="209590" y="392790"/>
                  </a:lnTo>
                  <a:lnTo>
                    <a:pt x="212231" y="368406"/>
                  </a:lnTo>
                  <a:lnTo>
                    <a:pt x="201394" y="313453"/>
                  </a:lnTo>
                  <a:lnTo>
                    <a:pt x="185992" y="287210"/>
                  </a:lnTo>
                  <a:lnTo>
                    <a:pt x="155433" y="264616"/>
                  </a:lnTo>
                  <a:lnTo>
                    <a:pt x="100920" y="240412"/>
                  </a:lnTo>
                  <a:lnTo>
                    <a:pt x="80875" y="231663"/>
                  </a:lnTo>
                  <a:lnTo>
                    <a:pt x="27142" y="192238"/>
                  </a:lnTo>
                  <a:lnTo>
                    <a:pt x="11040" y="173987"/>
                  </a:lnTo>
                  <a:lnTo>
                    <a:pt x="2324" y="151057"/>
                  </a:lnTo>
                  <a:lnTo>
                    <a:pt x="0" y="138392"/>
                  </a:lnTo>
                  <a:lnTo>
                    <a:pt x="3656" y="114960"/>
                  </a:lnTo>
                  <a:lnTo>
                    <a:pt x="29861" y="53176"/>
                  </a:lnTo>
                  <a:lnTo>
                    <a:pt x="55590" y="22463"/>
                  </a:lnTo>
                  <a:lnTo>
                    <a:pt x="81830" y="6538"/>
                  </a:lnTo>
                  <a:lnTo>
                    <a:pt x="117421" y="0"/>
                  </a:lnTo>
                  <a:lnTo>
                    <a:pt x="137732" y="4710"/>
                  </a:lnTo>
                  <a:lnTo>
                    <a:pt x="169835" y="26797"/>
                  </a:lnTo>
                  <a:lnTo>
                    <a:pt x="197536" y="54860"/>
                  </a:lnTo>
                  <a:lnTo>
                    <a:pt x="210326" y="82948"/>
                  </a:lnTo>
                  <a:lnTo>
                    <a:pt x="216450" y="123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21513" y="1895129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0" y="0"/>
                  </a:moveTo>
                  <a:lnTo>
                    <a:pt x="0" y="54145"/>
                  </a:lnTo>
                  <a:lnTo>
                    <a:pt x="7235" y="116965"/>
                  </a:lnTo>
                  <a:lnTo>
                    <a:pt x="9878" y="171240"/>
                  </a:lnTo>
                  <a:lnTo>
                    <a:pt x="10528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05699" y="2010943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04678" y="8333"/>
                  </a:lnTo>
                  <a:lnTo>
                    <a:pt x="145670" y="17475"/>
                  </a:lnTo>
                  <a:lnTo>
                    <a:pt x="85620" y="20349"/>
                  </a:lnTo>
                  <a:lnTo>
                    <a:pt x="24966" y="2819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00538" y="1789844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6117" y="156331"/>
                  </a:lnTo>
                  <a:lnTo>
                    <a:pt x="27003" y="210097"/>
                  </a:lnTo>
                  <a:lnTo>
                    <a:pt x="33348" y="263072"/>
                  </a:lnTo>
                  <a:lnTo>
                    <a:pt x="39517" y="312694"/>
                  </a:lnTo>
                  <a:lnTo>
                    <a:pt x="49008" y="373714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79523" y="1770777"/>
              <a:ext cx="345412" cy="482322"/>
            </a:xfrm>
            <a:custGeom>
              <a:avLst/>
              <a:gdLst/>
              <a:ahLst/>
              <a:cxnLst/>
              <a:rect l="0" t="0" r="0" b="0"/>
              <a:pathLst>
                <a:path w="345412" h="482322">
                  <a:moveTo>
                    <a:pt x="0" y="103295"/>
                  </a:moveTo>
                  <a:lnTo>
                    <a:pt x="11178" y="92117"/>
                  </a:lnTo>
                  <a:lnTo>
                    <a:pt x="17981" y="89994"/>
                  </a:lnTo>
                  <a:lnTo>
                    <a:pt x="75331" y="92170"/>
                  </a:lnTo>
                  <a:lnTo>
                    <a:pt x="138818" y="81235"/>
                  </a:lnTo>
                  <a:lnTo>
                    <a:pt x="193407" y="68002"/>
                  </a:lnTo>
                  <a:lnTo>
                    <a:pt x="248081" y="45717"/>
                  </a:lnTo>
                  <a:lnTo>
                    <a:pt x="304720" y="17450"/>
                  </a:lnTo>
                  <a:lnTo>
                    <a:pt x="336732" y="0"/>
                  </a:lnTo>
                  <a:lnTo>
                    <a:pt x="342641" y="507"/>
                  </a:lnTo>
                  <a:lnTo>
                    <a:pt x="345411" y="5524"/>
                  </a:lnTo>
                  <a:lnTo>
                    <a:pt x="345369" y="22406"/>
                  </a:lnTo>
                  <a:lnTo>
                    <a:pt x="332668" y="83328"/>
                  </a:lnTo>
                  <a:lnTo>
                    <a:pt x="322656" y="132734"/>
                  </a:lnTo>
                  <a:lnTo>
                    <a:pt x="312281" y="184417"/>
                  </a:lnTo>
                  <a:lnTo>
                    <a:pt x="307387" y="236776"/>
                  </a:lnTo>
                  <a:lnTo>
                    <a:pt x="297328" y="293568"/>
                  </a:lnTo>
                  <a:lnTo>
                    <a:pt x="287489" y="347626"/>
                  </a:lnTo>
                  <a:lnTo>
                    <a:pt x="278334" y="402377"/>
                  </a:lnTo>
                  <a:lnTo>
                    <a:pt x="274648" y="464450"/>
                  </a:lnTo>
                  <a:lnTo>
                    <a:pt x="273741" y="4823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812729" y="2540177"/>
            <a:ext cx="5483685" cy="605746"/>
            <a:chOff x="3812729" y="2540177"/>
            <a:chExt cx="5483685" cy="605746"/>
          </a:xfrm>
        </p:grpSpPr>
        <p:sp>
          <p:nvSpPr>
            <p:cNvPr id="26" name="Freeform 25"/>
            <p:cNvSpPr/>
            <p:nvPr/>
          </p:nvSpPr>
          <p:spPr>
            <a:xfrm>
              <a:off x="4413124" y="2540177"/>
              <a:ext cx="303644" cy="488803"/>
            </a:xfrm>
            <a:custGeom>
              <a:avLst/>
              <a:gdLst/>
              <a:ahLst/>
              <a:cxnLst/>
              <a:rect l="0" t="0" r="0" b="0"/>
              <a:pathLst>
                <a:path w="303644" h="488803">
                  <a:moveTo>
                    <a:pt x="303643" y="39304"/>
                  </a:moveTo>
                  <a:lnTo>
                    <a:pt x="249768" y="14111"/>
                  </a:lnTo>
                  <a:lnTo>
                    <a:pt x="217880" y="2724"/>
                  </a:lnTo>
                  <a:lnTo>
                    <a:pt x="180485" y="0"/>
                  </a:lnTo>
                  <a:lnTo>
                    <a:pt x="157659" y="3508"/>
                  </a:lnTo>
                  <a:lnTo>
                    <a:pt x="138935" y="12087"/>
                  </a:lnTo>
                  <a:lnTo>
                    <a:pt x="107851" y="36658"/>
                  </a:lnTo>
                  <a:lnTo>
                    <a:pt x="68994" y="90790"/>
                  </a:lnTo>
                  <a:lnTo>
                    <a:pt x="51955" y="113659"/>
                  </a:lnTo>
                  <a:lnTo>
                    <a:pt x="28365" y="166469"/>
                  </a:lnTo>
                  <a:lnTo>
                    <a:pt x="7111" y="227550"/>
                  </a:lnTo>
                  <a:lnTo>
                    <a:pt x="922" y="278615"/>
                  </a:lnTo>
                  <a:lnTo>
                    <a:pt x="0" y="338696"/>
                  </a:lnTo>
                  <a:lnTo>
                    <a:pt x="12990" y="388692"/>
                  </a:lnTo>
                  <a:lnTo>
                    <a:pt x="31130" y="423197"/>
                  </a:lnTo>
                  <a:lnTo>
                    <a:pt x="63810" y="461406"/>
                  </a:lnTo>
                  <a:lnTo>
                    <a:pt x="99350" y="481136"/>
                  </a:lnTo>
                  <a:lnTo>
                    <a:pt x="139516" y="488802"/>
                  </a:lnTo>
                  <a:lnTo>
                    <a:pt x="181053" y="485484"/>
                  </a:lnTo>
                  <a:lnTo>
                    <a:pt x="239579" y="462240"/>
                  </a:lnTo>
                  <a:lnTo>
                    <a:pt x="293114" y="449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55581" y="2853222"/>
              <a:ext cx="167671" cy="174100"/>
            </a:xfrm>
            <a:custGeom>
              <a:avLst/>
              <a:gdLst/>
              <a:ahLst/>
              <a:cxnLst/>
              <a:rect l="0" t="0" r="0" b="0"/>
              <a:pathLst>
                <a:path w="167671" h="174100">
                  <a:moveTo>
                    <a:pt x="87528" y="0"/>
                  </a:moveTo>
                  <a:lnTo>
                    <a:pt x="56245" y="9576"/>
                  </a:lnTo>
                  <a:lnTo>
                    <a:pt x="17840" y="39404"/>
                  </a:lnTo>
                  <a:lnTo>
                    <a:pt x="2018" y="65488"/>
                  </a:lnTo>
                  <a:lnTo>
                    <a:pt x="0" y="88377"/>
                  </a:lnTo>
                  <a:lnTo>
                    <a:pt x="4173" y="112979"/>
                  </a:lnTo>
                  <a:lnTo>
                    <a:pt x="13826" y="135611"/>
                  </a:lnTo>
                  <a:lnTo>
                    <a:pt x="38004" y="162494"/>
                  </a:lnTo>
                  <a:lnTo>
                    <a:pt x="60448" y="171655"/>
                  </a:lnTo>
                  <a:lnTo>
                    <a:pt x="72984" y="174099"/>
                  </a:lnTo>
                  <a:lnTo>
                    <a:pt x="96272" y="170574"/>
                  </a:lnTo>
                  <a:lnTo>
                    <a:pt x="125993" y="155436"/>
                  </a:lnTo>
                  <a:lnTo>
                    <a:pt x="156997" y="129360"/>
                  </a:lnTo>
                  <a:lnTo>
                    <a:pt x="165196" y="109356"/>
                  </a:lnTo>
                  <a:lnTo>
                    <a:pt x="167670" y="86038"/>
                  </a:lnTo>
                  <a:lnTo>
                    <a:pt x="164870" y="63975"/>
                  </a:lnTo>
                  <a:lnTo>
                    <a:pt x="151128" y="31824"/>
                  </a:lnTo>
                  <a:lnTo>
                    <a:pt x="143966" y="24726"/>
                  </a:lnTo>
                  <a:lnTo>
                    <a:pt x="10858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90507" y="2878528"/>
              <a:ext cx="242157" cy="162108"/>
            </a:xfrm>
            <a:custGeom>
              <a:avLst/>
              <a:gdLst/>
              <a:ahLst/>
              <a:cxnLst/>
              <a:rect l="0" t="0" r="0" b="0"/>
              <a:pathLst>
                <a:path w="242157" h="162108">
                  <a:moveTo>
                    <a:pt x="0" y="37865"/>
                  </a:moveTo>
                  <a:lnTo>
                    <a:pt x="3120" y="80557"/>
                  </a:lnTo>
                  <a:lnTo>
                    <a:pt x="16789" y="133868"/>
                  </a:lnTo>
                  <a:lnTo>
                    <a:pt x="19792" y="162107"/>
                  </a:lnTo>
                  <a:lnTo>
                    <a:pt x="20946" y="102359"/>
                  </a:lnTo>
                  <a:lnTo>
                    <a:pt x="26632" y="39657"/>
                  </a:lnTo>
                  <a:lnTo>
                    <a:pt x="32963" y="32041"/>
                  </a:lnTo>
                  <a:lnTo>
                    <a:pt x="52475" y="23578"/>
                  </a:lnTo>
                  <a:lnTo>
                    <a:pt x="61890" y="23661"/>
                  </a:lnTo>
                  <a:lnTo>
                    <a:pt x="78590" y="29993"/>
                  </a:lnTo>
                  <a:lnTo>
                    <a:pt x="90691" y="43725"/>
                  </a:lnTo>
                  <a:lnTo>
                    <a:pt x="95556" y="52300"/>
                  </a:lnTo>
                  <a:lnTo>
                    <a:pt x="97842" y="71187"/>
                  </a:lnTo>
                  <a:lnTo>
                    <a:pt x="96813" y="81137"/>
                  </a:lnTo>
                  <a:lnTo>
                    <a:pt x="97298" y="84260"/>
                  </a:lnTo>
                  <a:lnTo>
                    <a:pt x="98790" y="82834"/>
                  </a:lnTo>
                  <a:lnTo>
                    <a:pt x="125148" y="31861"/>
                  </a:lnTo>
                  <a:lnTo>
                    <a:pt x="150165" y="10090"/>
                  </a:lnTo>
                  <a:lnTo>
                    <a:pt x="172805" y="2124"/>
                  </a:lnTo>
                  <a:lnTo>
                    <a:pt x="185393" y="0"/>
                  </a:lnTo>
                  <a:lnTo>
                    <a:pt x="196126" y="2093"/>
                  </a:lnTo>
                  <a:lnTo>
                    <a:pt x="214289" y="13778"/>
                  </a:lnTo>
                  <a:lnTo>
                    <a:pt x="232080" y="40087"/>
                  </a:lnTo>
                  <a:lnTo>
                    <a:pt x="240829" y="92895"/>
                  </a:lnTo>
                  <a:lnTo>
                    <a:pt x="242156" y="111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28883" y="2829386"/>
              <a:ext cx="143194" cy="316537"/>
            </a:xfrm>
            <a:custGeom>
              <a:avLst/>
              <a:gdLst/>
              <a:ahLst/>
              <a:cxnLst/>
              <a:rect l="0" t="0" r="0" b="0"/>
              <a:pathLst>
                <a:path w="143194" h="316537">
                  <a:moveTo>
                    <a:pt x="9065" y="97536"/>
                  </a:moveTo>
                  <a:lnTo>
                    <a:pt x="5945" y="140228"/>
                  </a:lnTo>
                  <a:lnTo>
                    <a:pt x="0" y="193057"/>
                  </a:lnTo>
                  <a:lnTo>
                    <a:pt x="7231" y="244176"/>
                  </a:lnTo>
                  <a:lnTo>
                    <a:pt x="16805" y="298120"/>
                  </a:lnTo>
                  <a:lnTo>
                    <a:pt x="18354" y="316536"/>
                  </a:lnTo>
                  <a:lnTo>
                    <a:pt x="19042" y="309123"/>
                  </a:lnTo>
                  <a:lnTo>
                    <a:pt x="10480" y="249039"/>
                  </a:lnTo>
                  <a:lnTo>
                    <a:pt x="9344" y="185651"/>
                  </a:lnTo>
                  <a:lnTo>
                    <a:pt x="9147" y="129493"/>
                  </a:lnTo>
                  <a:lnTo>
                    <a:pt x="9081" y="67410"/>
                  </a:lnTo>
                  <a:lnTo>
                    <a:pt x="11411" y="40863"/>
                  </a:lnTo>
                  <a:lnTo>
                    <a:pt x="20246" y="21265"/>
                  </a:lnTo>
                  <a:lnTo>
                    <a:pt x="35091" y="7876"/>
                  </a:lnTo>
                  <a:lnTo>
                    <a:pt x="43963" y="2667"/>
                  </a:lnTo>
                  <a:lnTo>
                    <a:pt x="63180" y="0"/>
                  </a:lnTo>
                  <a:lnTo>
                    <a:pt x="73217" y="926"/>
                  </a:lnTo>
                  <a:lnTo>
                    <a:pt x="90610" y="8195"/>
                  </a:lnTo>
                  <a:lnTo>
                    <a:pt x="120839" y="31925"/>
                  </a:lnTo>
                  <a:lnTo>
                    <a:pt x="136680" y="57819"/>
                  </a:lnTo>
                  <a:lnTo>
                    <a:pt x="143193" y="93307"/>
                  </a:lnTo>
                  <a:lnTo>
                    <a:pt x="138477" y="113594"/>
                  </a:lnTo>
                  <a:lnTo>
                    <a:pt x="133944" y="122279"/>
                  </a:lnTo>
                  <a:lnTo>
                    <a:pt x="113310" y="135049"/>
                  </a:lnTo>
                  <a:lnTo>
                    <a:pt x="75048" y="145696"/>
                  </a:lnTo>
                  <a:lnTo>
                    <a:pt x="40650" y="1501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3320" y="2851145"/>
              <a:ext cx="213655" cy="172979"/>
            </a:xfrm>
            <a:custGeom>
              <a:avLst/>
              <a:gdLst/>
              <a:ahLst/>
              <a:cxnLst/>
              <a:rect l="0" t="0" r="0" b="0"/>
              <a:pathLst>
                <a:path w="213655" h="172979">
                  <a:moveTo>
                    <a:pt x="161011" y="54720"/>
                  </a:moveTo>
                  <a:lnTo>
                    <a:pt x="151436" y="30673"/>
                  </a:lnTo>
                  <a:lnTo>
                    <a:pt x="140768" y="16347"/>
                  </a:lnTo>
                  <a:lnTo>
                    <a:pt x="121989" y="5300"/>
                  </a:lnTo>
                  <a:lnTo>
                    <a:pt x="110430" y="716"/>
                  </a:lnTo>
                  <a:lnTo>
                    <a:pt x="99214" y="0"/>
                  </a:lnTo>
                  <a:lnTo>
                    <a:pt x="77394" y="5444"/>
                  </a:lnTo>
                  <a:lnTo>
                    <a:pt x="45379" y="27251"/>
                  </a:lnTo>
                  <a:lnTo>
                    <a:pt x="19255" y="55940"/>
                  </a:lnTo>
                  <a:lnTo>
                    <a:pt x="2286" y="86667"/>
                  </a:lnTo>
                  <a:lnTo>
                    <a:pt x="0" y="107523"/>
                  </a:lnTo>
                  <a:lnTo>
                    <a:pt x="8064" y="149508"/>
                  </a:lnTo>
                  <a:lnTo>
                    <a:pt x="13423" y="157686"/>
                  </a:lnTo>
                  <a:lnTo>
                    <a:pt x="28736" y="169893"/>
                  </a:lnTo>
                  <a:lnTo>
                    <a:pt x="47240" y="172978"/>
                  </a:lnTo>
                  <a:lnTo>
                    <a:pt x="57088" y="172163"/>
                  </a:lnTo>
                  <a:lnTo>
                    <a:pt x="74269" y="161899"/>
                  </a:lnTo>
                  <a:lnTo>
                    <a:pt x="88534" y="145639"/>
                  </a:lnTo>
                  <a:lnTo>
                    <a:pt x="111115" y="96329"/>
                  </a:lnTo>
                  <a:lnTo>
                    <a:pt x="117360" y="55573"/>
                  </a:lnTo>
                  <a:lnTo>
                    <a:pt x="128338" y="98604"/>
                  </a:lnTo>
                  <a:lnTo>
                    <a:pt x="139081" y="118677"/>
                  </a:lnTo>
                  <a:lnTo>
                    <a:pt x="154774" y="133059"/>
                  </a:lnTo>
                  <a:lnTo>
                    <a:pt x="173447" y="142180"/>
                  </a:lnTo>
                  <a:lnTo>
                    <a:pt x="213654" y="14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59088" y="2832165"/>
              <a:ext cx="63172" cy="174166"/>
            </a:xfrm>
            <a:custGeom>
              <a:avLst/>
              <a:gdLst/>
              <a:ahLst/>
              <a:cxnLst/>
              <a:rect l="0" t="0" r="0" b="0"/>
              <a:pathLst>
                <a:path w="63172" h="174166">
                  <a:moveTo>
                    <a:pt x="0" y="94757"/>
                  </a:moveTo>
                  <a:lnTo>
                    <a:pt x="3119" y="137449"/>
                  </a:lnTo>
                  <a:lnTo>
                    <a:pt x="9575" y="157015"/>
                  </a:lnTo>
                  <a:lnTo>
                    <a:pt x="20243" y="173510"/>
                  </a:lnTo>
                  <a:lnTo>
                    <a:pt x="22854" y="174165"/>
                  </a:lnTo>
                  <a:lnTo>
                    <a:pt x="23425" y="169922"/>
                  </a:lnTo>
                  <a:lnTo>
                    <a:pt x="14133" y="116744"/>
                  </a:lnTo>
                  <a:lnTo>
                    <a:pt x="14360" y="62662"/>
                  </a:lnTo>
                  <a:lnTo>
                    <a:pt x="16592" y="48794"/>
                  </a:lnTo>
                  <a:lnTo>
                    <a:pt x="28431" y="27145"/>
                  </a:lnTo>
                  <a:lnTo>
                    <a:pt x="48588" y="8043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77769" y="2850420"/>
              <a:ext cx="131470" cy="176469"/>
            </a:xfrm>
            <a:custGeom>
              <a:avLst/>
              <a:gdLst/>
              <a:ahLst/>
              <a:cxnLst/>
              <a:rect l="0" t="0" r="0" b="0"/>
              <a:pathLst>
                <a:path w="131470" h="176469">
                  <a:moveTo>
                    <a:pt x="18189" y="76502"/>
                  </a:moveTo>
                  <a:lnTo>
                    <a:pt x="60880" y="73382"/>
                  </a:lnTo>
                  <a:lnTo>
                    <a:pt x="111852" y="57374"/>
                  </a:lnTo>
                  <a:lnTo>
                    <a:pt x="128447" y="46164"/>
                  </a:lnTo>
                  <a:lnTo>
                    <a:pt x="131469" y="38729"/>
                  </a:lnTo>
                  <a:lnTo>
                    <a:pt x="131144" y="30263"/>
                  </a:lnTo>
                  <a:lnTo>
                    <a:pt x="128588" y="21109"/>
                  </a:lnTo>
                  <a:lnTo>
                    <a:pt x="123373" y="13837"/>
                  </a:lnTo>
                  <a:lnTo>
                    <a:pt x="108221" y="2638"/>
                  </a:lnTo>
                  <a:lnTo>
                    <a:pt x="89789" y="0"/>
                  </a:lnTo>
                  <a:lnTo>
                    <a:pt x="69898" y="3896"/>
                  </a:lnTo>
                  <a:lnTo>
                    <a:pt x="40139" y="19244"/>
                  </a:lnTo>
                  <a:lnTo>
                    <a:pt x="23656" y="31947"/>
                  </a:lnTo>
                  <a:lnTo>
                    <a:pt x="6811" y="57841"/>
                  </a:lnTo>
                  <a:lnTo>
                    <a:pt x="0" y="93329"/>
                  </a:lnTo>
                  <a:lnTo>
                    <a:pt x="3571" y="133480"/>
                  </a:lnTo>
                  <a:lnTo>
                    <a:pt x="12082" y="154858"/>
                  </a:lnTo>
                  <a:lnTo>
                    <a:pt x="17627" y="163834"/>
                  </a:lnTo>
                  <a:lnTo>
                    <a:pt x="26003" y="169818"/>
                  </a:lnTo>
                  <a:lnTo>
                    <a:pt x="47788" y="176468"/>
                  </a:lnTo>
                  <a:lnTo>
                    <a:pt x="95917" y="172753"/>
                  </a:lnTo>
                  <a:lnTo>
                    <a:pt x="112946" y="171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80269" y="2590010"/>
              <a:ext cx="47755" cy="389555"/>
            </a:xfrm>
            <a:custGeom>
              <a:avLst/>
              <a:gdLst/>
              <a:ahLst/>
              <a:cxnLst/>
              <a:rect l="0" t="0" r="0" b="0"/>
              <a:pathLst>
                <a:path w="47755" h="389555">
                  <a:moveTo>
                    <a:pt x="0" y="0"/>
                  </a:moveTo>
                  <a:lnTo>
                    <a:pt x="0" y="57264"/>
                  </a:lnTo>
                  <a:lnTo>
                    <a:pt x="2340" y="89791"/>
                  </a:lnTo>
                  <a:lnTo>
                    <a:pt x="15641" y="140989"/>
                  </a:lnTo>
                  <a:lnTo>
                    <a:pt x="27511" y="194373"/>
                  </a:lnTo>
                  <a:lnTo>
                    <a:pt x="37267" y="251784"/>
                  </a:lnTo>
                  <a:lnTo>
                    <a:pt x="44276" y="314291"/>
                  </a:lnTo>
                  <a:lnTo>
                    <a:pt x="47754" y="342066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4984" y="2737409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76582" y="17958"/>
                  </a:lnTo>
                  <a:lnTo>
                    <a:pt x="125174" y="31667"/>
                  </a:lnTo>
                  <a:lnTo>
                    <a:pt x="69959" y="51229"/>
                  </a:lnTo>
                  <a:lnTo>
                    <a:pt x="17662" y="6993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27669" y="2558425"/>
              <a:ext cx="336912" cy="421140"/>
            </a:xfrm>
            <a:custGeom>
              <a:avLst/>
              <a:gdLst/>
              <a:ahLst/>
              <a:cxnLst/>
              <a:rect l="0" t="0" r="0" b="0"/>
              <a:pathLst>
                <a:path w="336912" h="421140">
                  <a:moveTo>
                    <a:pt x="0" y="0"/>
                  </a:moveTo>
                  <a:lnTo>
                    <a:pt x="0" y="54144"/>
                  </a:lnTo>
                  <a:lnTo>
                    <a:pt x="5588" y="114680"/>
                  </a:lnTo>
                  <a:lnTo>
                    <a:pt x="17957" y="168492"/>
                  </a:lnTo>
                  <a:lnTo>
                    <a:pt x="27027" y="216169"/>
                  </a:lnTo>
                  <a:lnTo>
                    <a:pt x="30234" y="267341"/>
                  </a:lnTo>
                  <a:lnTo>
                    <a:pt x="32354" y="318378"/>
                  </a:lnTo>
                  <a:lnTo>
                    <a:pt x="36719" y="375018"/>
                  </a:lnTo>
                  <a:lnTo>
                    <a:pt x="33866" y="390112"/>
                  </a:lnTo>
                  <a:lnTo>
                    <a:pt x="32598" y="381223"/>
                  </a:lnTo>
                  <a:lnTo>
                    <a:pt x="43171" y="324362"/>
                  </a:lnTo>
                  <a:lnTo>
                    <a:pt x="56360" y="275421"/>
                  </a:lnTo>
                  <a:lnTo>
                    <a:pt x="62140" y="266672"/>
                  </a:lnTo>
                  <a:lnTo>
                    <a:pt x="77920" y="253831"/>
                  </a:lnTo>
                  <a:lnTo>
                    <a:pt x="85872" y="252279"/>
                  </a:lnTo>
                  <a:lnTo>
                    <a:pt x="93512" y="253583"/>
                  </a:lnTo>
                  <a:lnTo>
                    <a:pt x="108241" y="261272"/>
                  </a:lnTo>
                  <a:lnTo>
                    <a:pt x="122586" y="272489"/>
                  </a:lnTo>
                  <a:lnTo>
                    <a:pt x="138226" y="297546"/>
                  </a:lnTo>
                  <a:lnTo>
                    <a:pt x="161247" y="358210"/>
                  </a:lnTo>
                  <a:lnTo>
                    <a:pt x="171908" y="389625"/>
                  </a:lnTo>
                  <a:lnTo>
                    <a:pt x="175437" y="393111"/>
                  </a:lnTo>
                  <a:lnTo>
                    <a:pt x="178959" y="391925"/>
                  </a:lnTo>
                  <a:lnTo>
                    <a:pt x="218203" y="335818"/>
                  </a:lnTo>
                  <a:lnTo>
                    <a:pt x="246956" y="302987"/>
                  </a:lnTo>
                  <a:lnTo>
                    <a:pt x="304682" y="244419"/>
                  </a:lnTo>
                  <a:lnTo>
                    <a:pt x="311916" y="236645"/>
                  </a:lnTo>
                  <a:lnTo>
                    <a:pt x="315568" y="227953"/>
                  </a:lnTo>
                  <a:lnTo>
                    <a:pt x="316507" y="208937"/>
                  </a:lnTo>
                  <a:lnTo>
                    <a:pt x="311610" y="203632"/>
                  </a:lnTo>
                  <a:lnTo>
                    <a:pt x="303666" y="201265"/>
                  </a:lnTo>
                  <a:lnTo>
                    <a:pt x="293691" y="200857"/>
                  </a:lnTo>
                  <a:lnTo>
                    <a:pt x="273249" y="206643"/>
                  </a:lnTo>
                  <a:lnTo>
                    <a:pt x="245129" y="223054"/>
                  </a:lnTo>
                  <a:lnTo>
                    <a:pt x="230608" y="237175"/>
                  </a:lnTo>
                  <a:lnTo>
                    <a:pt x="207850" y="285000"/>
                  </a:lnTo>
                  <a:lnTo>
                    <a:pt x="202355" y="321660"/>
                  </a:lnTo>
                  <a:lnTo>
                    <a:pt x="207309" y="345341"/>
                  </a:lnTo>
                  <a:lnTo>
                    <a:pt x="223251" y="375284"/>
                  </a:lnTo>
                  <a:lnTo>
                    <a:pt x="245912" y="398974"/>
                  </a:lnTo>
                  <a:lnTo>
                    <a:pt x="255188" y="406363"/>
                  </a:lnTo>
                  <a:lnTo>
                    <a:pt x="277972" y="414572"/>
                  </a:lnTo>
                  <a:lnTo>
                    <a:pt x="336911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78285" y="2825817"/>
              <a:ext cx="196908" cy="195862"/>
            </a:xfrm>
            <a:custGeom>
              <a:avLst/>
              <a:gdLst/>
              <a:ahLst/>
              <a:cxnLst/>
              <a:rect l="0" t="0" r="0" b="0"/>
              <a:pathLst>
                <a:path w="196908" h="195862">
                  <a:moveTo>
                    <a:pt x="123207" y="69519"/>
                  </a:moveTo>
                  <a:lnTo>
                    <a:pt x="113632" y="45473"/>
                  </a:lnTo>
                  <a:lnTo>
                    <a:pt x="83804" y="9926"/>
                  </a:lnTo>
                  <a:lnTo>
                    <a:pt x="63970" y="2090"/>
                  </a:lnTo>
                  <a:lnTo>
                    <a:pt x="52130" y="0"/>
                  </a:lnTo>
                  <a:lnTo>
                    <a:pt x="32736" y="3917"/>
                  </a:lnTo>
                  <a:lnTo>
                    <a:pt x="24289" y="8237"/>
                  </a:lnTo>
                  <a:lnTo>
                    <a:pt x="11783" y="25515"/>
                  </a:lnTo>
                  <a:lnTo>
                    <a:pt x="3495" y="48792"/>
                  </a:lnTo>
                  <a:lnTo>
                    <a:pt x="0" y="89374"/>
                  </a:lnTo>
                  <a:lnTo>
                    <a:pt x="7022" y="134414"/>
                  </a:lnTo>
                  <a:lnTo>
                    <a:pt x="17367" y="155293"/>
                  </a:lnTo>
                  <a:lnTo>
                    <a:pt x="32884" y="169252"/>
                  </a:lnTo>
                  <a:lnTo>
                    <a:pt x="41934" y="174613"/>
                  </a:lnTo>
                  <a:lnTo>
                    <a:pt x="50308" y="175846"/>
                  </a:lnTo>
                  <a:lnTo>
                    <a:pt x="58230" y="174329"/>
                  </a:lnTo>
                  <a:lnTo>
                    <a:pt x="93344" y="155083"/>
                  </a:lnTo>
                  <a:lnTo>
                    <a:pt x="118128" y="129967"/>
                  </a:lnTo>
                  <a:lnTo>
                    <a:pt x="126799" y="107303"/>
                  </a:lnTo>
                  <a:lnTo>
                    <a:pt x="129482" y="89822"/>
                  </a:lnTo>
                  <a:lnTo>
                    <a:pt x="128561" y="90074"/>
                  </a:lnTo>
                  <a:lnTo>
                    <a:pt x="126776" y="93751"/>
                  </a:lnTo>
                  <a:lnTo>
                    <a:pt x="127913" y="107195"/>
                  </a:lnTo>
                  <a:lnTo>
                    <a:pt x="138175" y="144422"/>
                  </a:lnTo>
                  <a:lnTo>
                    <a:pt x="150917" y="161691"/>
                  </a:lnTo>
                  <a:lnTo>
                    <a:pt x="196907" y="195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90182" y="2674238"/>
              <a:ext cx="170293" cy="326959"/>
            </a:xfrm>
            <a:custGeom>
              <a:avLst/>
              <a:gdLst/>
              <a:ahLst/>
              <a:cxnLst/>
              <a:rect l="0" t="0" r="0" b="0"/>
              <a:pathLst>
                <a:path w="170293" h="326959">
                  <a:moveTo>
                    <a:pt x="6067" y="0"/>
                  </a:moveTo>
                  <a:lnTo>
                    <a:pt x="0" y="32452"/>
                  </a:lnTo>
                  <a:lnTo>
                    <a:pt x="5037" y="95520"/>
                  </a:lnTo>
                  <a:lnTo>
                    <a:pt x="14269" y="155045"/>
                  </a:lnTo>
                  <a:lnTo>
                    <a:pt x="22795" y="204777"/>
                  </a:lnTo>
                  <a:lnTo>
                    <a:pt x="27011" y="255387"/>
                  </a:lnTo>
                  <a:lnTo>
                    <a:pt x="38322" y="311883"/>
                  </a:lnTo>
                  <a:lnTo>
                    <a:pt x="42629" y="326958"/>
                  </a:lnTo>
                  <a:lnTo>
                    <a:pt x="32178" y="274220"/>
                  </a:lnTo>
                  <a:lnTo>
                    <a:pt x="39343" y="220500"/>
                  </a:lnTo>
                  <a:lnTo>
                    <a:pt x="46592" y="195096"/>
                  </a:lnTo>
                  <a:lnTo>
                    <a:pt x="57613" y="176007"/>
                  </a:lnTo>
                  <a:lnTo>
                    <a:pt x="66167" y="171150"/>
                  </a:lnTo>
                  <a:lnTo>
                    <a:pt x="88150" y="168873"/>
                  </a:lnTo>
                  <a:lnTo>
                    <a:pt x="107279" y="174881"/>
                  </a:lnTo>
                  <a:lnTo>
                    <a:pt x="145910" y="204397"/>
                  </a:lnTo>
                  <a:lnTo>
                    <a:pt x="160246" y="217965"/>
                  </a:lnTo>
                  <a:lnTo>
                    <a:pt x="168177" y="238033"/>
                  </a:lnTo>
                  <a:lnTo>
                    <a:pt x="170292" y="249936"/>
                  </a:lnTo>
                  <a:lnTo>
                    <a:pt x="166403" y="269400"/>
                  </a:lnTo>
                  <a:lnTo>
                    <a:pt x="162091" y="277866"/>
                  </a:lnTo>
                  <a:lnTo>
                    <a:pt x="141702" y="290392"/>
                  </a:lnTo>
                  <a:lnTo>
                    <a:pt x="100457" y="300902"/>
                  </a:lnTo>
                  <a:lnTo>
                    <a:pt x="76093" y="302190"/>
                  </a:lnTo>
                  <a:lnTo>
                    <a:pt x="4818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06621" y="2790051"/>
              <a:ext cx="135345" cy="200043"/>
            </a:xfrm>
            <a:custGeom>
              <a:avLst/>
              <a:gdLst/>
              <a:ahLst/>
              <a:cxnLst/>
              <a:rect l="0" t="0" r="0" b="0"/>
              <a:pathLst>
                <a:path w="135345" h="200043">
                  <a:moveTo>
                    <a:pt x="84425" y="0"/>
                  </a:moveTo>
                  <a:lnTo>
                    <a:pt x="41733" y="14573"/>
                  </a:lnTo>
                  <a:lnTo>
                    <a:pt x="22167" y="27534"/>
                  </a:lnTo>
                  <a:lnTo>
                    <a:pt x="5673" y="44993"/>
                  </a:lnTo>
                  <a:lnTo>
                    <a:pt x="1508" y="55732"/>
                  </a:lnTo>
                  <a:lnTo>
                    <a:pt x="0" y="80142"/>
                  </a:lnTo>
                  <a:lnTo>
                    <a:pt x="4745" y="88523"/>
                  </a:lnTo>
                  <a:lnTo>
                    <a:pt x="12588" y="94110"/>
                  </a:lnTo>
                  <a:lnTo>
                    <a:pt x="64784" y="112219"/>
                  </a:lnTo>
                  <a:lnTo>
                    <a:pt x="125108" y="129841"/>
                  </a:lnTo>
                  <a:lnTo>
                    <a:pt x="131435" y="136863"/>
                  </a:lnTo>
                  <a:lnTo>
                    <a:pt x="134483" y="146225"/>
                  </a:lnTo>
                  <a:lnTo>
                    <a:pt x="135344" y="157145"/>
                  </a:lnTo>
                  <a:lnTo>
                    <a:pt x="132409" y="165595"/>
                  </a:lnTo>
                  <a:lnTo>
                    <a:pt x="119790" y="178103"/>
                  </a:lnTo>
                  <a:lnTo>
                    <a:pt x="92954" y="191722"/>
                  </a:lnTo>
                  <a:lnTo>
                    <a:pt x="42312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17388" y="29585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01658" y="2821637"/>
              <a:ext cx="168457" cy="210650"/>
            </a:xfrm>
            <a:custGeom>
              <a:avLst/>
              <a:gdLst/>
              <a:ahLst/>
              <a:cxnLst/>
              <a:rect l="0" t="0" r="0" b="0"/>
              <a:pathLst>
                <a:path w="168457" h="210650">
                  <a:moveTo>
                    <a:pt x="0" y="31585"/>
                  </a:moveTo>
                  <a:lnTo>
                    <a:pt x="11453" y="88849"/>
                  </a:lnTo>
                  <a:lnTo>
                    <a:pt x="24451" y="132001"/>
                  </a:lnTo>
                  <a:lnTo>
                    <a:pt x="49363" y="187702"/>
                  </a:lnTo>
                  <a:lnTo>
                    <a:pt x="61323" y="204696"/>
                  </a:lnTo>
                  <a:lnTo>
                    <a:pt x="68958" y="208993"/>
                  </a:lnTo>
                  <a:lnTo>
                    <a:pt x="86800" y="210649"/>
                  </a:lnTo>
                  <a:lnTo>
                    <a:pt x="94131" y="205943"/>
                  </a:lnTo>
                  <a:lnTo>
                    <a:pt x="105397" y="188237"/>
                  </a:lnTo>
                  <a:lnTo>
                    <a:pt x="117561" y="128369"/>
                  </a:lnTo>
                  <a:lnTo>
                    <a:pt x="133591" y="66731"/>
                  </a:lnTo>
                  <a:lnTo>
                    <a:pt x="145128" y="3381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57475" y="2857659"/>
              <a:ext cx="207437" cy="185592"/>
            </a:xfrm>
            <a:custGeom>
              <a:avLst/>
              <a:gdLst/>
              <a:ahLst/>
              <a:cxnLst/>
              <a:rect l="0" t="0" r="0" b="0"/>
              <a:pathLst>
                <a:path w="207437" h="185592">
                  <a:moveTo>
                    <a:pt x="112680" y="90320"/>
                  </a:moveTo>
                  <a:lnTo>
                    <a:pt x="110341" y="51802"/>
                  </a:lnTo>
                  <a:lnTo>
                    <a:pt x="95870" y="25745"/>
                  </a:lnTo>
                  <a:lnTo>
                    <a:pt x="83372" y="10537"/>
                  </a:lnTo>
                  <a:lnTo>
                    <a:pt x="63779" y="2218"/>
                  </a:lnTo>
                  <a:lnTo>
                    <a:pt x="52003" y="0"/>
                  </a:lnTo>
                  <a:lnTo>
                    <a:pt x="41813" y="2031"/>
                  </a:lnTo>
                  <a:lnTo>
                    <a:pt x="24252" y="13646"/>
                  </a:lnTo>
                  <a:lnTo>
                    <a:pt x="11768" y="33626"/>
                  </a:lnTo>
                  <a:lnTo>
                    <a:pt x="3490" y="59274"/>
                  </a:lnTo>
                  <a:lnTo>
                    <a:pt x="0" y="104258"/>
                  </a:lnTo>
                  <a:lnTo>
                    <a:pt x="3328" y="129270"/>
                  </a:lnTo>
                  <a:lnTo>
                    <a:pt x="11827" y="148965"/>
                  </a:lnTo>
                  <a:lnTo>
                    <a:pt x="36346" y="180673"/>
                  </a:lnTo>
                  <a:lnTo>
                    <a:pt x="44243" y="184480"/>
                  </a:lnTo>
                  <a:lnTo>
                    <a:pt x="62376" y="185591"/>
                  </a:lnTo>
                  <a:lnTo>
                    <a:pt x="79014" y="179066"/>
                  </a:lnTo>
                  <a:lnTo>
                    <a:pt x="94208" y="167197"/>
                  </a:lnTo>
                  <a:lnTo>
                    <a:pt x="108760" y="150224"/>
                  </a:lnTo>
                  <a:lnTo>
                    <a:pt x="116788" y="127862"/>
                  </a:lnTo>
                  <a:lnTo>
                    <a:pt x="118928" y="115348"/>
                  </a:lnTo>
                  <a:lnTo>
                    <a:pt x="121525" y="110515"/>
                  </a:lnTo>
                  <a:lnTo>
                    <a:pt x="124426" y="110802"/>
                  </a:lnTo>
                  <a:lnTo>
                    <a:pt x="130769" y="120480"/>
                  </a:lnTo>
                  <a:lnTo>
                    <a:pt x="143257" y="144490"/>
                  </a:lnTo>
                  <a:lnTo>
                    <a:pt x="159025" y="159629"/>
                  </a:lnTo>
                  <a:lnTo>
                    <a:pt x="177732" y="167917"/>
                  </a:lnTo>
                  <a:lnTo>
                    <a:pt x="207436" y="174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07026" y="2600538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5684" y="165651"/>
                  </a:lnTo>
                  <a:lnTo>
                    <a:pt x="19465" y="217798"/>
                  </a:lnTo>
                  <a:lnTo>
                    <a:pt x="20585" y="270294"/>
                  </a:lnTo>
                  <a:lnTo>
                    <a:pt x="28199" y="332029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20066" y="2821637"/>
              <a:ext cx="142807" cy="189881"/>
            </a:xfrm>
            <a:custGeom>
              <a:avLst/>
              <a:gdLst/>
              <a:ahLst/>
              <a:cxnLst/>
              <a:rect l="0" t="0" r="0" b="0"/>
              <a:pathLst>
                <a:path w="142807" h="189881">
                  <a:moveTo>
                    <a:pt x="13302" y="31585"/>
                  </a:moveTo>
                  <a:lnTo>
                    <a:pt x="2123" y="42764"/>
                  </a:lnTo>
                  <a:lnTo>
                    <a:pt x="0" y="50736"/>
                  </a:lnTo>
                  <a:lnTo>
                    <a:pt x="2602" y="83143"/>
                  </a:lnTo>
                  <a:lnTo>
                    <a:pt x="22840" y="142317"/>
                  </a:lnTo>
                  <a:lnTo>
                    <a:pt x="42124" y="171889"/>
                  </a:lnTo>
                  <a:lnTo>
                    <a:pt x="58867" y="184800"/>
                  </a:lnTo>
                  <a:lnTo>
                    <a:pt x="68245" y="189880"/>
                  </a:lnTo>
                  <a:lnTo>
                    <a:pt x="78006" y="189758"/>
                  </a:lnTo>
                  <a:lnTo>
                    <a:pt x="98211" y="180263"/>
                  </a:lnTo>
                  <a:lnTo>
                    <a:pt x="112650" y="164345"/>
                  </a:lnTo>
                  <a:lnTo>
                    <a:pt x="139123" y="104924"/>
                  </a:lnTo>
                  <a:lnTo>
                    <a:pt x="142806" y="94516"/>
                  </a:lnTo>
                  <a:lnTo>
                    <a:pt x="142400" y="57510"/>
                  </a:lnTo>
                  <a:lnTo>
                    <a:pt x="129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43938" y="2810855"/>
              <a:ext cx="149652" cy="200296"/>
            </a:xfrm>
            <a:custGeom>
              <a:avLst/>
              <a:gdLst/>
              <a:ahLst/>
              <a:cxnLst/>
              <a:rect l="0" t="0" r="0" b="0"/>
              <a:pathLst>
                <a:path w="149652" h="200296">
                  <a:moveTo>
                    <a:pt x="0" y="84481"/>
                  </a:moveTo>
                  <a:lnTo>
                    <a:pt x="42691" y="87601"/>
                  </a:lnTo>
                  <a:lnTo>
                    <a:pt x="89931" y="93546"/>
                  </a:lnTo>
                  <a:lnTo>
                    <a:pt x="113669" y="88120"/>
                  </a:lnTo>
                  <a:lnTo>
                    <a:pt x="124913" y="83398"/>
                  </a:lnTo>
                  <a:lnTo>
                    <a:pt x="140524" y="68792"/>
                  </a:lnTo>
                  <a:lnTo>
                    <a:pt x="146325" y="59984"/>
                  </a:lnTo>
                  <a:lnTo>
                    <a:pt x="149651" y="40838"/>
                  </a:lnTo>
                  <a:lnTo>
                    <a:pt x="148900" y="30819"/>
                  </a:lnTo>
                  <a:lnTo>
                    <a:pt x="138707" y="13448"/>
                  </a:lnTo>
                  <a:lnTo>
                    <a:pt x="131076" y="5541"/>
                  </a:lnTo>
                  <a:lnTo>
                    <a:pt x="120139" y="1439"/>
                  </a:lnTo>
                  <a:lnTo>
                    <a:pt x="92389" y="0"/>
                  </a:lnTo>
                  <a:lnTo>
                    <a:pt x="69917" y="6380"/>
                  </a:lnTo>
                  <a:lnTo>
                    <a:pt x="60650" y="11357"/>
                  </a:lnTo>
                  <a:lnTo>
                    <a:pt x="36428" y="40718"/>
                  </a:lnTo>
                  <a:lnTo>
                    <a:pt x="25612" y="84643"/>
                  </a:lnTo>
                  <a:lnTo>
                    <a:pt x="27995" y="123524"/>
                  </a:lnTo>
                  <a:lnTo>
                    <a:pt x="41701" y="157271"/>
                  </a:lnTo>
                  <a:lnTo>
                    <a:pt x="60258" y="175714"/>
                  </a:lnTo>
                  <a:lnTo>
                    <a:pt x="82933" y="189370"/>
                  </a:lnTo>
                  <a:lnTo>
                    <a:pt x="126342" y="200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27488" y="2832165"/>
              <a:ext cx="168926" cy="228896"/>
            </a:xfrm>
            <a:custGeom>
              <a:avLst/>
              <a:gdLst/>
              <a:ahLst/>
              <a:cxnLst/>
              <a:rect l="0" t="0" r="0" b="0"/>
              <a:pathLst>
                <a:path w="168926" h="228896">
                  <a:moveTo>
                    <a:pt x="106004" y="0"/>
                  </a:moveTo>
                  <a:lnTo>
                    <a:pt x="43911" y="5590"/>
                  </a:lnTo>
                  <a:lnTo>
                    <a:pt x="17156" y="20244"/>
                  </a:lnTo>
                  <a:lnTo>
                    <a:pt x="4905" y="35904"/>
                  </a:lnTo>
                  <a:lnTo>
                    <a:pt x="0" y="44993"/>
                  </a:lnTo>
                  <a:lnTo>
                    <a:pt x="240" y="52222"/>
                  </a:lnTo>
                  <a:lnTo>
                    <a:pt x="3909" y="58211"/>
                  </a:lnTo>
                  <a:lnTo>
                    <a:pt x="40604" y="81819"/>
                  </a:lnTo>
                  <a:lnTo>
                    <a:pt x="95183" y="107626"/>
                  </a:lnTo>
                  <a:lnTo>
                    <a:pt x="152975" y="141858"/>
                  </a:lnTo>
                  <a:lnTo>
                    <a:pt x="167044" y="160144"/>
                  </a:lnTo>
                  <a:lnTo>
                    <a:pt x="168925" y="168764"/>
                  </a:lnTo>
                  <a:lnTo>
                    <a:pt x="167838" y="176850"/>
                  </a:lnTo>
                  <a:lnTo>
                    <a:pt x="160392" y="192074"/>
                  </a:lnTo>
                  <a:lnTo>
                    <a:pt x="149283" y="206639"/>
                  </a:lnTo>
                  <a:lnTo>
                    <a:pt x="124287" y="222404"/>
                  </a:lnTo>
                  <a:lnTo>
                    <a:pt x="89064" y="228895"/>
                  </a:lnTo>
                  <a:lnTo>
                    <a:pt x="4283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2729" y="2747937"/>
              <a:ext cx="503956" cy="126571"/>
            </a:xfrm>
            <a:custGeom>
              <a:avLst/>
              <a:gdLst/>
              <a:ahLst/>
              <a:cxnLst/>
              <a:rect l="0" t="0" r="0" b="0"/>
              <a:pathLst>
                <a:path w="503956" h="126571">
                  <a:moveTo>
                    <a:pt x="503955" y="52643"/>
                  </a:moveTo>
                  <a:lnTo>
                    <a:pt x="466477" y="60976"/>
                  </a:lnTo>
                  <a:lnTo>
                    <a:pt x="415053" y="62738"/>
                  </a:lnTo>
                  <a:lnTo>
                    <a:pt x="354207" y="57901"/>
                  </a:lnTo>
                  <a:lnTo>
                    <a:pt x="299940" y="62130"/>
                  </a:lnTo>
                  <a:lnTo>
                    <a:pt x="244160" y="62966"/>
                  </a:lnTo>
                  <a:lnTo>
                    <a:pt x="191201" y="66250"/>
                  </a:lnTo>
                  <a:lnTo>
                    <a:pt x="141009" y="72228"/>
                  </a:lnTo>
                  <a:lnTo>
                    <a:pt x="84864" y="73409"/>
                  </a:lnTo>
                  <a:lnTo>
                    <a:pt x="21782" y="73643"/>
                  </a:lnTo>
                  <a:lnTo>
                    <a:pt x="707" y="74844"/>
                  </a:lnTo>
                  <a:lnTo>
                    <a:pt x="0" y="76802"/>
                  </a:lnTo>
                  <a:lnTo>
                    <a:pt x="8573" y="82098"/>
                  </a:lnTo>
                  <a:lnTo>
                    <a:pt x="62634" y="101897"/>
                  </a:lnTo>
                  <a:lnTo>
                    <a:pt x="117987" y="126570"/>
                  </a:lnTo>
                  <a:lnTo>
                    <a:pt x="112485" y="122154"/>
                  </a:lnTo>
                  <a:lnTo>
                    <a:pt x="65434" y="110410"/>
                  </a:lnTo>
                  <a:lnTo>
                    <a:pt x="34408" y="86670"/>
                  </a:lnTo>
                  <a:lnTo>
                    <a:pt x="30656" y="77668"/>
                  </a:lnTo>
                  <a:lnTo>
                    <a:pt x="29608" y="55186"/>
                  </a:lnTo>
                  <a:lnTo>
                    <a:pt x="36160" y="35836"/>
                  </a:lnTo>
                  <a:lnTo>
                    <a:pt x="46872" y="20607"/>
                  </a:lnTo>
                  <a:lnTo>
                    <a:pt x="7228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958093" y="2653181"/>
            <a:ext cx="937037" cy="558011"/>
            <a:chOff x="958093" y="2653181"/>
            <a:chExt cx="937037" cy="558011"/>
          </a:xfrm>
        </p:grpSpPr>
        <p:sp>
          <p:nvSpPr>
            <p:cNvPr id="48" name="Freeform 47"/>
            <p:cNvSpPr/>
            <p:nvPr/>
          </p:nvSpPr>
          <p:spPr>
            <a:xfrm>
              <a:off x="1094963" y="2981760"/>
              <a:ext cx="105286" cy="8334"/>
            </a:xfrm>
            <a:custGeom>
              <a:avLst/>
              <a:gdLst/>
              <a:ahLst/>
              <a:cxnLst/>
              <a:rect l="0" t="0" r="0" b="0"/>
              <a:pathLst>
                <a:path w="105286" h="8334">
                  <a:moveTo>
                    <a:pt x="105285" y="8333"/>
                  </a:moveTo>
                  <a:lnTo>
                    <a:pt x="67807" y="0"/>
                  </a:lnTo>
                  <a:lnTo>
                    <a:pt x="32959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58093" y="2653181"/>
              <a:ext cx="84229" cy="558011"/>
            </a:xfrm>
            <a:custGeom>
              <a:avLst/>
              <a:gdLst/>
              <a:ahLst/>
              <a:cxnLst/>
              <a:rect l="0" t="0" r="0" b="0"/>
              <a:pathLst>
                <a:path w="84229" h="558011">
                  <a:moveTo>
                    <a:pt x="0" y="0"/>
                  </a:moveTo>
                  <a:lnTo>
                    <a:pt x="16767" y="11178"/>
                  </a:lnTo>
                  <a:lnTo>
                    <a:pt x="25000" y="35384"/>
                  </a:lnTo>
                  <a:lnTo>
                    <a:pt x="29634" y="85353"/>
                  </a:lnTo>
                  <a:lnTo>
                    <a:pt x="34127" y="140323"/>
                  </a:lnTo>
                  <a:lnTo>
                    <a:pt x="39747" y="197945"/>
                  </a:lnTo>
                  <a:lnTo>
                    <a:pt x="41413" y="252063"/>
                  </a:lnTo>
                  <a:lnTo>
                    <a:pt x="47564" y="311573"/>
                  </a:lnTo>
                  <a:lnTo>
                    <a:pt x="51138" y="362939"/>
                  </a:lnTo>
                  <a:lnTo>
                    <a:pt x="57786" y="417023"/>
                  </a:lnTo>
                  <a:lnTo>
                    <a:pt x="67164" y="470093"/>
                  </a:lnTo>
                  <a:lnTo>
                    <a:pt x="73578" y="528512"/>
                  </a:lnTo>
                  <a:lnTo>
                    <a:pt x="84228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400519" y="2779523"/>
              <a:ext cx="10300" cy="336913"/>
            </a:xfrm>
            <a:custGeom>
              <a:avLst/>
              <a:gdLst/>
              <a:ahLst/>
              <a:cxnLst/>
              <a:rect l="0" t="0" r="0" b="0"/>
              <a:pathLst>
                <a:path w="10300" h="336913">
                  <a:moveTo>
                    <a:pt x="10299" y="0"/>
                  </a:moveTo>
                  <a:lnTo>
                    <a:pt x="4233" y="32452"/>
                  </a:lnTo>
                  <a:lnTo>
                    <a:pt x="5635" y="76990"/>
                  </a:lnTo>
                  <a:lnTo>
                    <a:pt x="929" y="130502"/>
                  </a:lnTo>
                  <a:lnTo>
                    <a:pt x="0" y="186132"/>
                  </a:lnTo>
                  <a:lnTo>
                    <a:pt x="2936" y="242181"/>
                  </a:lnTo>
                  <a:lnTo>
                    <a:pt x="8845" y="303902"/>
                  </a:lnTo>
                  <a:lnTo>
                    <a:pt x="1029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552441" y="2788533"/>
              <a:ext cx="138292" cy="321101"/>
            </a:xfrm>
            <a:custGeom>
              <a:avLst/>
              <a:gdLst/>
              <a:ahLst/>
              <a:cxnLst/>
              <a:rect l="0" t="0" r="0" b="0"/>
              <a:pathLst>
                <a:path w="138292" h="321101">
                  <a:moveTo>
                    <a:pt x="132118" y="33104"/>
                  </a:moveTo>
                  <a:lnTo>
                    <a:pt x="90136" y="71360"/>
                  </a:lnTo>
                  <a:lnTo>
                    <a:pt x="66379" y="127121"/>
                  </a:lnTo>
                  <a:lnTo>
                    <a:pt x="48014" y="180406"/>
                  </a:lnTo>
                  <a:lnTo>
                    <a:pt x="40518" y="215179"/>
                  </a:lnTo>
                  <a:lnTo>
                    <a:pt x="37985" y="268851"/>
                  </a:lnTo>
                  <a:lnTo>
                    <a:pt x="43136" y="304946"/>
                  </a:lnTo>
                  <a:lnTo>
                    <a:pt x="49400" y="312598"/>
                  </a:lnTo>
                  <a:lnTo>
                    <a:pt x="68838" y="321100"/>
                  </a:lnTo>
                  <a:lnTo>
                    <a:pt x="89956" y="318640"/>
                  </a:lnTo>
                  <a:lnTo>
                    <a:pt x="109870" y="308578"/>
                  </a:lnTo>
                  <a:lnTo>
                    <a:pt x="126519" y="292407"/>
                  </a:lnTo>
                  <a:lnTo>
                    <a:pt x="135479" y="270402"/>
                  </a:lnTo>
                  <a:lnTo>
                    <a:pt x="138291" y="246194"/>
                  </a:lnTo>
                  <a:lnTo>
                    <a:pt x="135642" y="223737"/>
                  </a:lnTo>
                  <a:lnTo>
                    <a:pt x="121984" y="191363"/>
                  </a:lnTo>
                  <a:lnTo>
                    <a:pt x="97530" y="165133"/>
                  </a:lnTo>
                  <a:lnTo>
                    <a:pt x="47495" y="131267"/>
                  </a:lnTo>
                  <a:lnTo>
                    <a:pt x="19307" y="115222"/>
                  </a:lnTo>
                  <a:lnTo>
                    <a:pt x="11287" y="108906"/>
                  </a:lnTo>
                  <a:lnTo>
                    <a:pt x="2376" y="89411"/>
                  </a:lnTo>
                  <a:lnTo>
                    <a:pt x="0" y="77661"/>
                  </a:lnTo>
                  <a:lnTo>
                    <a:pt x="3599" y="55247"/>
                  </a:lnTo>
                  <a:lnTo>
                    <a:pt x="7834" y="44356"/>
                  </a:lnTo>
                  <a:lnTo>
                    <a:pt x="21899" y="29136"/>
                  </a:lnTo>
                  <a:lnTo>
                    <a:pt x="67344" y="996"/>
                  </a:lnTo>
                  <a:lnTo>
                    <a:pt x="73728" y="0"/>
                  </a:lnTo>
                  <a:lnTo>
                    <a:pt x="90004" y="15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57955" y="2674238"/>
              <a:ext cx="37175" cy="494840"/>
            </a:xfrm>
            <a:custGeom>
              <a:avLst/>
              <a:gdLst/>
              <a:ahLst/>
              <a:cxnLst/>
              <a:rect l="0" t="0" r="0" b="0"/>
              <a:pathLst>
                <a:path w="37175" h="49484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0281" y="159738"/>
                  </a:lnTo>
                  <a:lnTo>
                    <a:pt x="1879" y="208848"/>
                  </a:lnTo>
                  <a:lnTo>
                    <a:pt x="4856" y="263522"/>
                  </a:lnTo>
                  <a:lnTo>
                    <a:pt x="5372" y="313477"/>
                  </a:lnTo>
                  <a:lnTo>
                    <a:pt x="13951" y="367118"/>
                  </a:lnTo>
                  <a:lnTo>
                    <a:pt x="23791" y="421561"/>
                  </a:lnTo>
                  <a:lnTo>
                    <a:pt x="34728" y="484593"/>
                  </a:lnTo>
                  <a:lnTo>
                    <a:pt x="37174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864401" y="2484725"/>
            <a:ext cx="694232" cy="663296"/>
            <a:chOff x="2864401" y="2484725"/>
            <a:chExt cx="694232" cy="663296"/>
          </a:xfrm>
        </p:grpSpPr>
        <p:sp>
          <p:nvSpPr>
            <p:cNvPr id="54" name="Freeform 53"/>
            <p:cNvSpPr/>
            <p:nvPr/>
          </p:nvSpPr>
          <p:spPr>
            <a:xfrm>
              <a:off x="3000621" y="2642653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0" y="0"/>
                  </a:moveTo>
                  <a:lnTo>
                    <a:pt x="5590" y="58616"/>
                  </a:lnTo>
                  <a:lnTo>
                    <a:pt x="10723" y="112790"/>
                  </a:lnTo>
                  <a:lnTo>
                    <a:pt x="15136" y="155732"/>
                  </a:lnTo>
                  <a:lnTo>
                    <a:pt x="6803" y="218931"/>
                  </a:lnTo>
                  <a:lnTo>
                    <a:pt x="15382" y="276822"/>
                  </a:lnTo>
                  <a:lnTo>
                    <a:pt x="20310" y="338025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48020" y="2670671"/>
              <a:ext cx="261181" cy="382594"/>
            </a:xfrm>
            <a:custGeom>
              <a:avLst/>
              <a:gdLst/>
              <a:ahLst/>
              <a:cxnLst/>
              <a:rect l="0" t="0" r="0" b="0"/>
              <a:pathLst>
                <a:path w="261181" h="382594">
                  <a:moveTo>
                    <a:pt x="0" y="24624"/>
                  </a:moveTo>
                  <a:lnTo>
                    <a:pt x="48931" y="32957"/>
                  </a:lnTo>
                  <a:lnTo>
                    <a:pt x="108062" y="34719"/>
                  </a:lnTo>
                  <a:lnTo>
                    <a:pt x="163632" y="26661"/>
                  </a:lnTo>
                  <a:lnTo>
                    <a:pt x="220464" y="10392"/>
                  </a:lnTo>
                  <a:lnTo>
                    <a:pt x="252496" y="0"/>
                  </a:lnTo>
                  <a:lnTo>
                    <a:pt x="258408" y="2359"/>
                  </a:lnTo>
                  <a:lnTo>
                    <a:pt x="261180" y="8611"/>
                  </a:lnTo>
                  <a:lnTo>
                    <a:pt x="261139" y="26866"/>
                  </a:lnTo>
                  <a:lnTo>
                    <a:pt x="248440" y="88740"/>
                  </a:lnTo>
                  <a:lnTo>
                    <a:pt x="241058" y="145780"/>
                  </a:lnTo>
                  <a:lnTo>
                    <a:pt x="218600" y="208515"/>
                  </a:lnTo>
                  <a:lnTo>
                    <a:pt x="210986" y="263546"/>
                  </a:lnTo>
                  <a:lnTo>
                    <a:pt x="204974" y="304296"/>
                  </a:lnTo>
                  <a:lnTo>
                    <a:pt x="209118" y="350099"/>
                  </a:lnTo>
                  <a:lnTo>
                    <a:pt x="210570" y="382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516518" y="2526839"/>
              <a:ext cx="42115" cy="621182"/>
            </a:xfrm>
            <a:custGeom>
              <a:avLst/>
              <a:gdLst/>
              <a:ahLst/>
              <a:cxnLst/>
              <a:rect l="0" t="0" r="0" b="0"/>
              <a:pathLst>
                <a:path w="42115" h="621182">
                  <a:moveTo>
                    <a:pt x="0" y="0"/>
                  </a:moveTo>
                  <a:lnTo>
                    <a:pt x="9065" y="58617"/>
                  </a:lnTo>
                  <a:lnTo>
                    <a:pt x="11409" y="118857"/>
                  </a:lnTo>
                  <a:lnTo>
                    <a:pt x="18804" y="176336"/>
                  </a:lnTo>
                  <a:lnTo>
                    <a:pt x="20390" y="227723"/>
                  </a:lnTo>
                  <a:lnTo>
                    <a:pt x="26514" y="281419"/>
                  </a:lnTo>
                  <a:lnTo>
                    <a:pt x="24493" y="315010"/>
                  </a:lnTo>
                  <a:lnTo>
                    <a:pt x="15670" y="365038"/>
                  </a:lnTo>
                  <a:lnTo>
                    <a:pt x="20116" y="426273"/>
                  </a:lnTo>
                  <a:lnTo>
                    <a:pt x="26367" y="472834"/>
                  </a:lnTo>
                  <a:lnTo>
                    <a:pt x="30039" y="529263"/>
                  </a:lnTo>
                  <a:lnTo>
                    <a:pt x="38516" y="584827"/>
                  </a:lnTo>
                  <a:lnTo>
                    <a:pt x="42114" y="6211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864401" y="2484725"/>
              <a:ext cx="51993" cy="610654"/>
            </a:xfrm>
            <a:custGeom>
              <a:avLst/>
              <a:gdLst/>
              <a:ahLst/>
              <a:cxnLst/>
              <a:rect l="0" t="0" r="0" b="0"/>
              <a:pathLst>
                <a:path w="51993" h="610654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34702"/>
                  </a:lnTo>
                  <a:lnTo>
                    <a:pt x="14042" y="184581"/>
                  </a:lnTo>
                  <a:lnTo>
                    <a:pt x="18521" y="243814"/>
                  </a:lnTo>
                  <a:lnTo>
                    <a:pt x="25437" y="294639"/>
                  </a:lnTo>
                  <a:lnTo>
                    <a:pt x="23717" y="350513"/>
                  </a:lnTo>
                  <a:lnTo>
                    <a:pt x="21388" y="411522"/>
                  </a:lnTo>
                  <a:lnTo>
                    <a:pt x="29006" y="473312"/>
                  </a:lnTo>
                  <a:lnTo>
                    <a:pt x="37253" y="528235"/>
                  </a:lnTo>
                  <a:lnTo>
                    <a:pt x="43752" y="587311"/>
                  </a:lnTo>
                  <a:lnTo>
                    <a:pt x="51992" y="6106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2316269" y="2758466"/>
            <a:ext cx="269141" cy="357970"/>
          </a:xfrm>
          <a:custGeom>
            <a:avLst/>
            <a:gdLst/>
            <a:ahLst/>
            <a:cxnLst/>
            <a:rect l="0" t="0" r="0" b="0"/>
            <a:pathLst>
              <a:path w="269141" h="357970">
                <a:moveTo>
                  <a:pt x="0" y="0"/>
                </a:moveTo>
                <a:lnTo>
                  <a:pt x="17981" y="24047"/>
                </a:lnTo>
                <a:lnTo>
                  <a:pt x="69742" y="59593"/>
                </a:lnTo>
                <a:lnTo>
                  <a:pt x="131035" y="94748"/>
                </a:lnTo>
                <a:lnTo>
                  <a:pt x="180772" y="128680"/>
                </a:lnTo>
                <a:lnTo>
                  <a:pt x="226434" y="149594"/>
                </a:lnTo>
                <a:lnTo>
                  <a:pt x="264266" y="170319"/>
                </a:lnTo>
                <a:lnTo>
                  <a:pt x="268594" y="176717"/>
                </a:lnTo>
                <a:lnTo>
                  <a:pt x="269140" y="184492"/>
                </a:lnTo>
                <a:lnTo>
                  <a:pt x="267164" y="193185"/>
                </a:lnTo>
                <a:lnTo>
                  <a:pt x="255610" y="209082"/>
                </a:lnTo>
                <a:lnTo>
                  <a:pt x="226255" y="231186"/>
                </a:lnTo>
                <a:lnTo>
                  <a:pt x="170305" y="266664"/>
                </a:lnTo>
                <a:lnTo>
                  <a:pt x="114897" y="308831"/>
                </a:lnTo>
                <a:lnTo>
                  <a:pt x="56633" y="351730"/>
                </a:lnTo>
                <a:lnTo>
                  <a:pt x="42114" y="3579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4012485" y="3495461"/>
            <a:ext cx="3528958" cy="481970"/>
            <a:chOff x="4012485" y="3495461"/>
            <a:chExt cx="3528958" cy="481970"/>
          </a:xfrm>
        </p:grpSpPr>
        <p:sp>
          <p:nvSpPr>
            <p:cNvPr id="60" name="Freeform 59"/>
            <p:cNvSpPr/>
            <p:nvPr/>
          </p:nvSpPr>
          <p:spPr>
            <a:xfrm>
              <a:off x="4012485" y="3727088"/>
              <a:ext cx="125215" cy="167241"/>
            </a:xfrm>
            <a:custGeom>
              <a:avLst/>
              <a:gdLst/>
              <a:ahLst/>
              <a:cxnLst/>
              <a:rect l="0" t="0" r="0" b="0"/>
              <a:pathLst>
                <a:path w="125215" h="167241">
                  <a:moveTo>
                    <a:pt x="30458" y="105285"/>
                  </a:moveTo>
                  <a:lnTo>
                    <a:pt x="82174" y="167240"/>
                  </a:lnTo>
                  <a:lnTo>
                    <a:pt x="23225" y="108577"/>
                  </a:lnTo>
                  <a:lnTo>
                    <a:pt x="2318" y="87673"/>
                  </a:lnTo>
                  <a:lnTo>
                    <a:pt x="0" y="80676"/>
                  </a:lnTo>
                  <a:lnTo>
                    <a:pt x="794" y="73671"/>
                  </a:lnTo>
                  <a:lnTo>
                    <a:pt x="7915" y="59649"/>
                  </a:lnTo>
                  <a:lnTo>
                    <a:pt x="18879" y="45617"/>
                  </a:lnTo>
                  <a:lnTo>
                    <a:pt x="43795" y="30154"/>
                  </a:lnTo>
                  <a:lnTo>
                    <a:pt x="99212" y="10802"/>
                  </a:lnTo>
                  <a:lnTo>
                    <a:pt x="125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42943" y="3790297"/>
              <a:ext cx="368498" cy="10491"/>
            </a:xfrm>
            <a:custGeom>
              <a:avLst/>
              <a:gdLst/>
              <a:ahLst/>
              <a:cxnLst/>
              <a:rect l="0" t="0" r="0" b="0"/>
              <a:pathLst>
                <a:path w="368498" h="10491">
                  <a:moveTo>
                    <a:pt x="0" y="10490"/>
                  </a:moveTo>
                  <a:lnTo>
                    <a:pt x="48930" y="10490"/>
                  </a:lnTo>
                  <a:lnTo>
                    <a:pt x="102472" y="4901"/>
                  </a:lnTo>
                  <a:lnTo>
                    <a:pt x="162484" y="937"/>
                  </a:lnTo>
                  <a:lnTo>
                    <a:pt x="220612" y="154"/>
                  </a:lnTo>
                  <a:lnTo>
                    <a:pt x="277154" y="0"/>
                  </a:lnTo>
                  <a:lnTo>
                    <a:pt x="331043" y="1139"/>
                  </a:lnTo>
                  <a:lnTo>
                    <a:pt x="368497" y="1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27816" y="3590217"/>
              <a:ext cx="178423" cy="387214"/>
            </a:xfrm>
            <a:custGeom>
              <a:avLst/>
              <a:gdLst/>
              <a:ahLst/>
              <a:cxnLst/>
              <a:rect l="0" t="0" r="0" b="0"/>
              <a:pathLst>
                <a:path w="178423" h="387214">
                  <a:moveTo>
                    <a:pt x="20495" y="115814"/>
                  </a:moveTo>
                  <a:lnTo>
                    <a:pt x="13259" y="143370"/>
                  </a:lnTo>
                  <a:lnTo>
                    <a:pt x="13736" y="199593"/>
                  </a:lnTo>
                  <a:lnTo>
                    <a:pt x="19159" y="256105"/>
                  </a:lnTo>
                  <a:lnTo>
                    <a:pt x="21401" y="312328"/>
                  </a:lnTo>
                  <a:lnTo>
                    <a:pt x="28776" y="368494"/>
                  </a:lnTo>
                  <a:lnTo>
                    <a:pt x="28855" y="387213"/>
                  </a:lnTo>
                  <a:lnTo>
                    <a:pt x="27238" y="385654"/>
                  </a:lnTo>
                  <a:lnTo>
                    <a:pt x="23492" y="371444"/>
                  </a:lnTo>
                  <a:lnTo>
                    <a:pt x="21086" y="321073"/>
                  </a:lnTo>
                  <a:lnTo>
                    <a:pt x="20612" y="260734"/>
                  </a:lnTo>
                  <a:lnTo>
                    <a:pt x="12112" y="203755"/>
                  </a:lnTo>
                  <a:lnTo>
                    <a:pt x="2287" y="147439"/>
                  </a:lnTo>
                  <a:lnTo>
                    <a:pt x="0" y="91255"/>
                  </a:lnTo>
                  <a:lnTo>
                    <a:pt x="5927" y="69414"/>
                  </a:lnTo>
                  <a:lnTo>
                    <a:pt x="28795" y="36328"/>
                  </a:lnTo>
                  <a:lnTo>
                    <a:pt x="54539" y="19993"/>
                  </a:lnTo>
                  <a:lnTo>
                    <a:pt x="95850" y="5163"/>
                  </a:lnTo>
                  <a:lnTo>
                    <a:pt x="144737" y="1020"/>
                  </a:lnTo>
                  <a:lnTo>
                    <a:pt x="1784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37782" y="3811316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193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27295" y="382184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27295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84877" y="3789847"/>
              <a:ext cx="131932" cy="137283"/>
            </a:xfrm>
            <a:custGeom>
              <a:avLst/>
              <a:gdLst/>
              <a:ahLst/>
              <a:cxnLst/>
              <a:rect l="0" t="0" r="0" b="0"/>
              <a:pathLst>
                <a:path w="131932" h="137283">
                  <a:moveTo>
                    <a:pt x="5589" y="31997"/>
                  </a:moveTo>
                  <a:lnTo>
                    <a:pt x="0" y="48765"/>
                  </a:lnTo>
                  <a:lnTo>
                    <a:pt x="3272" y="101513"/>
                  </a:lnTo>
                  <a:lnTo>
                    <a:pt x="4903" y="134743"/>
                  </a:lnTo>
                  <a:lnTo>
                    <a:pt x="5549" y="71909"/>
                  </a:lnTo>
                  <a:lnTo>
                    <a:pt x="11170" y="23113"/>
                  </a:lnTo>
                  <a:lnTo>
                    <a:pt x="16329" y="14376"/>
                  </a:lnTo>
                  <a:lnTo>
                    <a:pt x="31419" y="1549"/>
                  </a:lnTo>
                  <a:lnTo>
                    <a:pt x="39187" y="0"/>
                  </a:lnTo>
                  <a:lnTo>
                    <a:pt x="46705" y="1307"/>
                  </a:lnTo>
                  <a:lnTo>
                    <a:pt x="81171" y="20216"/>
                  </a:lnTo>
                  <a:lnTo>
                    <a:pt x="105843" y="45274"/>
                  </a:lnTo>
                  <a:lnTo>
                    <a:pt x="122381" y="80515"/>
                  </a:lnTo>
                  <a:lnTo>
                    <a:pt x="131931" y="137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951156" y="3609156"/>
              <a:ext cx="186751" cy="349049"/>
            </a:xfrm>
            <a:custGeom>
              <a:avLst/>
              <a:gdLst/>
              <a:ahLst/>
              <a:cxnLst/>
              <a:rect l="0" t="0" r="0" b="0"/>
              <a:pathLst>
                <a:path w="186751" h="349049">
                  <a:moveTo>
                    <a:pt x="113051" y="244274"/>
                  </a:moveTo>
                  <a:lnTo>
                    <a:pt x="113051" y="221917"/>
                  </a:lnTo>
                  <a:lnTo>
                    <a:pt x="101872" y="191246"/>
                  </a:lnTo>
                  <a:lnTo>
                    <a:pt x="93900" y="185525"/>
                  </a:lnTo>
                  <a:lnTo>
                    <a:pt x="72564" y="182288"/>
                  </a:lnTo>
                  <a:lnTo>
                    <a:pt x="53723" y="187869"/>
                  </a:lnTo>
                  <a:lnTo>
                    <a:pt x="37550" y="199318"/>
                  </a:lnTo>
                  <a:lnTo>
                    <a:pt x="16461" y="225494"/>
                  </a:lnTo>
                  <a:lnTo>
                    <a:pt x="6561" y="245286"/>
                  </a:lnTo>
                  <a:lnTo>
                    <a:pt x="0" y="281748"/>
                  </a:lnTo>
                  <a:lnTo>
                    <a:pt x="3645" y="322188"/>
                  </a:lnTo>
                  <a:lnTo>
                    <a:pt x="8528" y="332482"/>
                  </a:lnTo>
                  <a:lnTo>
                    <a:pt x="23312" y="347038"/>
                  </a:lnTo>
                  <a:lnTo>
                    <a:pt x="30998" y="349048"/>
                  </a:lnTo>
                  <a:lnTo>
                    <a:pt x="38462" y="348048"/>
                  </a:lnTo>
                  <a:lnTo>
                    <a:pt x="45778" y="345042"/>
                  </a:lnTo>
                  <a:lnTo>
                    <a:pt x="67252" y="324044"/>
                  </a:lnTo>
                  <a:lnTo>
                    <a:pt x="99380" y="266939"/>
                  </a:lnTo>
                  <a:lnTo>
                    <a:pt x="115940" y="212356"/>
                  </a:lnTo>
                  <a:lnTo>
                    <a:pt x="123240" y="153655"/>
                  </a:lnTo>
                  <a:lnTo>
                    <a:pt x="128495" y="96999"/>
                  </a:lnTo>
                  <a:lnTo>
                    <a:pt x="124550" y="40747"/>
                  </a:lnTo>
                  <a:lnTo>
                    <a:pt x="118278" y="4205"/>
                  </a:lnTo>
                  <a:lnTo>
                    <a:pt x="115366" y="0"/>
                  </a:lnTo>
                  <a:lnTo>
                    <a:pt x="112255" y="706"/>
                  </a:lnTo>
                  <a:lnTo>
                    <a:pt x="109011" y="4686"/>
                  </a:lnTo>
                  <a:lnTo>
                    <a:pt x="104445" y="38234"/>
                  </a:lnTo>
                  <a:lnTo>
                    <a:pt x="114229" y="99205"/>
                  </a:lnTo>
                  <a:lnTo>
                    <a:pt x="121732" y="153487"/>
                  </a:lnTo>
                  <a:lnTo>
                    <a:pt x="134789" y="211824"/>
                  </a:lnTo>
                  <a:lnTo>
                    <a:pt x="153870" y="254632"/>
                  </a:lnTo>
                  <a:lnTo>
                    <a:pt x="186750" y="296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90590" y="360074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4350" y="27556"/>
                  </a:lnTo>
                  <a:lnTo>
                    <a:pt x="21708" y="83778"/>
                  </a:lnTo>
                  <a:lnTo>
                    <a:pt x="21186" y="140291"/>
                  </a:lnTo>
                  <a:lnTo>
                    <a:pt x="13847" y="196514"/>
                  </a:lnTo>
                  <a:lnTo>
                    <a:pt x="11184" y="255800"/>
                  </a:lnTo>
                  <a:lnTo>
                    <a:pt x="7604" y="29377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295834" y="3716559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76948" y="2340"/>
                  </a:lnTo>
                  <a:lnTo>
                    <a:pt x="117163" y="23720"/>
                  </a:lnTo>
                  <a:lnTo>
                    <a:pt x="63349" y="4200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16933" y="3495461"/>
              <a:ext cx="273741" cy="361064"/>
            </a:xfrm>
            <a:custGeom>
              <a:avLst/>
              <a:gdLst/>
              <a:ahLst/>
              <a:cxnLst/>
              <a:rect l="0" t="0" r="0" b="0"/>
              <a:pathLst>
                <a:path w="273741" h="361064">
                  <a:moveTo>
                    <a:pt x="0" y="0"/>
                  </a:moveTo>
                  <a:lnTo>
                    <a:pt x="3119" y="54144"/>
                  </a:lnTo>
                  <a:lnTo>
                    <a:pt x="9064" y="114680"/>
                  </a:lnTo>
                  <a:lnTo>
                    <a:pt x="10094" y="165650"/>
                  </a:lnTo>
                  <a:lnTo>
                    <a:pt x="15989" y="217798"/>
                  </a:lnTo>
                  <a:lnTo>
                    <a:pt x="19555" y="270293"/>
                  </a:lnTo>
                  <a:lnTo>
                    <a:pt x="19590" y="330858"/>
                  </a:lnTo>
                  <a:lnTo>
                    <a:pt x="15335" y="355278"/>
                  </a:lnTo>
                  <a:lnTo>
                    <a:pt x="13733" y="357345"/>
                  </a:lnTo>
                  <a:lnTo>
                    <a:pt x="10950" y="309259"/>
                  </a:lnTo>
                  <a:lnTo>
                    <a:pt x="19017" y="256754"/>
                  </a:lnTo>
                  <a:lnTo>
                    <a:pt x="25219" y="233435"/>
                  </a:lnTo>
                  <a:lnTo>
                    <a:pt x="32020" y="225814"/>
                  </a:lnTo>
                  <a:lnTo>
                    <a:pt x="52055" y="217345"/>
                  </a:lnTo>
                  <a:lnTo>
                    <a:pt x="61610" y="217426"/>
                  </a:lnTo>
                  <a:lnTo>
                    <a:pt x="78464" y="223756"/>
                  </a:lnTo>
                  <a:lnTo>
                    <a:pt x="101107" y="240473"/>
                  </a:lnTo>
                  <a:lnTo>
                    <a:pt x="109277" y="262854"/>
                  </a:lnTo>
                  <a:lnTo>
                    <a:pt x="120111" y="313704"/>
                  </a:lnTo>
                  <a:lnTo>
                    <a:pt x="123357" y="317931"/>
                  </a:lnTo>
                  <a:lnTo>
                    <a:pt x="126692" y="317239"/>
                  </a:lnTo>
                  <a:lnTo>
                    <a:pt x="162002" y="283466"/>
                  </a:lnTo>
                  <a:lnTo>
                    <a:pt x="181965" y="271044"/>
                  </a:lnTo>
                  <a:lnTo>
                    <a:pt x="226669" y="250418"/>
                  </a:lnTo>
                  <a:lnTo>
                    <a:pt x="258723" y="224160"/>
                  </a:lnTo>
                  <a:lnTo>
                    <a:pt x="262559" y="216120"/>
                  </a:lnTo>
                  <a:lnTo>
                    <a:pt x="263702" y="197829"/>
                  </a:lnTo>
                  <a:lnTo>
                    <a:pt x="260029" y="190377"/>
                  </a:lnTo>
                  <a:lnTo>
                    <a:pt x="246590" y="178979"/>
                  </a:lnTo>
                  <a:lnTo>
                    <a:pt x="238092" y="177810"/>
                  </a:lnTo>
                  <a:lnTo>
                    <a:pt x="219292" y="182752"/>
                  </a:lnTo>
                  <a:lnTo>
                    <a:pt x="194567" y="198688"/>
                  </a:lnTo>
                  <a:lnTo>
                    <a:pt x="159185" y="233439"/>
                  </a:lnTo>
                  <a:lnTo>
                    <a:pt x="147568" y="253489"/>
                  </a:lnTo>
                  <a:lnTo>
                    <a:pt x="144744" y="274099"/>
                  </a:lnTo>
                  <a:lnTo>
                    <a:pt x="152463" y="315926"/>
                  </a:lnTo>
                  <a:lnTo>
                    <a:pt x="164857" y="333823"/>
                  </a:lnTo>
                  <a:lnTo>
                    <a:pt x="182064" y="348407"/>
                  </a:lnTo>
                  <a:lnTo>
                    <a:pt x="201410" y="358789"/>
                  </a:lnTo>
                  <a:lnTo>
                    <a:pt x="221706" y="361063"/>
                  </a:lnTo>
                  <a:lnTo>
                    <a:pt x="27374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82088" y="3530089"/>
              <a:ext cx="166555" cy="386082"/>
            </a:xfrm>
            <a:custGeom>
              <a:avLst/>
              <a:gdLst/>
              <a:ahLst/>
              <a:cxnLst/>
              <a:rect l="0" t="0" r="0" b="0"/>
              <a:pathLst>
                <a:path w="166555" h="386082">
                  <a:moveTo>
                    <a:pt x="113912" y="260170"/>
                  </a:moveTo>
                  <a:lnTo>
                    <a:pt x="113912" y="237813"/>
                  </a:lnTo>
                  <a:lnTo>
                    <a:pt x="107673" y="220598"/>
                  </a:lnTo>
                  <a:lnTo>
                    <a:pt x="102734" y="212731"/>
                  </a:lnTo>
                  <a:lnTo>
                    <a:pt x="87887" y="200872"/>
                  </a:lnTo>
                  <a:lnTo>
                    <a:pt x="79014" y="196071"/>
                  </a:lnTo>
                  <a:lnTo>
                    <a:pt x="69589" y="196380"/>
                  </a:lnTo>
                  <a:lnTo>
                    <a:pt x="49760" y="206082"/>
                  </a:lnTo>
                  <a:lnTo>
                    <a:pt x="24454" y="231276"/>
                  </a:lnTo>
                  <a:lnTo>
                    <a:pt x="7727" y="266556"/>
                  </a:lnTo>
                  <a:lnTo>
                    <a:pt x="0" y="320400"/>
                  </a:lnTo>
                  <a:lnTo>
                    <a:pt x="1002" y="359774"/>
                  </a:lnTo>
                  <a:lnTo>
                    <a:pt x="9527" y="378918"/>
                  </a:lnTo>
                  <a:lnTo>
                    <a:pt x="16246" y="383789"/>
                  </a:lnTo>
                  <a:lnTo>
                    <a:pt x="24235" y="385866"/>
                  </a:lnTo>
                  <a:lnTo>
                    <a:pt x="33070" y="386081"/>
                  </a:lnTo>
                  <a:lnTo>
                    <a:pt x="49126" y="380082"/>
                  </a:lnTo>
                  <a:lnTo>
                    <a:pt x="56684" y="375206"/>
                  </a:lnTo>
                  <a:lnTo>
                    <a:pt x="68200" y="357310"/>
                  </a:lnTo>
                  <a:lnTo>
                    <a:pt x="96107" y="295362"/>
                  </a:lnTo>
                  <a:lnTo>
                    <a:pt x="116926" y="239588"/>
                  </a:lnTo>
                  <a:lnTo>
                    <a:pt x="130192" y="180282"/>
                  </a:lnTo>
                  <a:lnTo>
                    <a:pt x="133553" y="130694"/>
                  </a:lnTo>
                  <a:lnTo>
                    <a:pt x="134689" y="71424"/>
                  </a:lnTo>
                  <a:lnTo>
                    <a:pt x="134913" y="9067"/>
                  </a:lnTo>
                  <a:lnTo>
                    <a:pt x="133762" y="1521"/>
                  </a:lnTo>
                  <a:lnTo>
                    <a:pt x="131825" y="0"/>
                  </a:lnTo>
                  <a:lnTo>
                    <a:pt x="129363" y="2495"/>
                  </a:lnTo>
                  <a:lnTo>
                    <a:pt x="125089" y="60973"/>
                  </a:lnTo>
                  <a:lnTo>
                    <a:pt x="124569" y="122036"/>
                  </a:lnTo>
                  <a:lnTo>
                    <a:pt x="125636" y="182018"/>
                  </a:lnTo>
                  <a:lnTo>
                    <a:pt x="135898" y="238927"/>
                  </a:lnTo>
                  <a:lnTo>
                    <a:pt x="143571" y="264766"/>
                  </a:lnTo>
                  <a:lnTo>
                    <a:pt x="166554" y="312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22341" y="3748145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" y="0"/>
                  </a:moveTo>
                  <a:lnTo>
                    <a:pt x="0" y="48930"/>
                  </a:lnTo>
                  <a:lnTo>
                    <a:pt x="5590" y="10247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222342" y="3611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301887" y="3605533"/>
              <a:ext cx="99440" cy="311069"/>
            </a:xfrm>
            <a:custGeom>
              <a:avLst/>
              <a:gdLst/>
              <a:ahLst/>
              <a:cxnLst/>
              <a:rect l="0" t="0" r="0" b="0"/>
              <a:pathLst>
                <a:path w="99440" h="311069">
                  <a:moveTo>
                    <a:pt x="57325" y="311068"/>
                  </a:moveTo>
                  <a:lnTo>
                    <a:pt x="54206" y="262137"/>
                  </a:lnTo>
                  <a:lnTo>
                    <a:pt x="42671" y="208595"/>
                  </a:lnTo>
                  <a:lnTo>
                    <a:pt x="25659" y="150391"/>
                  </a:lnTo>
                  <a:lnTo>
                    <a:pt x="8181" y="90994"/>
                  </a:lnTo>
                  <a:lnTo>
                    <a:pt x="0" y="58687"/>
                  </a:lnTo>
                  <a:lnTo>
                    <a:pt x="1822" y="37462"/>
                  </a:lnTo>
                  <a:lnTo>
                    <a:pt x="9650" y="19449"/>
                  </a:lnTo>
                  <a:lnTo>
                    <a:pt x="15013" y="11371"/>
                  </a:lnTo>
                  <a:lnTo>
                    <a:pt x="23268" y="5984"/>
                  </a:lnTo>
                  <a:lnTo>
                    <a:pt x="44919" y="0"/>
                  </a:lnTo>
                  <a:lnTo>
                    <a:pt x="99439" y="5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96041" y="3758673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6139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49294" y="3653388"/>
              <a:ext cx="88904" cy="252685"/>
            </a:xfrm>
            <a:custGeom>
              <a:avLst/>
              <a:gdLst/>
              <a:ahLst/>
              <a:cxnLst/>
              <a:rect l="0" t="0" r="0" b="0"/>
              <a:pathLst>
                <a:path w="88904" h="252685">
                  <a:moveTo>
                    <a:pt x="67846" y="252684"/>
                  </a:moveTo>
                  <a:lnTo>
                    <a:pt x="56667" y="241506"/>
                  </a:lnTo>
                  <a:lnTo>
                    <a:pt x="33002" y="179467"/>
                  </a:lnTo>
                  <a:lnTo>
                    <a:pt x="15236" y="123286"/>
                  </a:lnTo>
                  <a:lnTo>
                    <a:pt x="0" y="64155"/>
                  </a:lnTo>
                  <a:lnTo>
                    <a:pt x="1818" y="42551"/>
                  </a:lnTo>
                  <a:lnTo>
                    <a:pt x="9644" y="24371"/>
                  </a:lnTo>
                  <a:lnTo>
                    <a:pt x="15007" y="16248"/>
                  </a:lnTo>
                  <a:lnTo>
                    <a:pt x="23261" y="12002"/>
                  </a:lnTo>
                  <a:lnTo>
                    <a:pt x="63892" y="7354"/>
                  </a:lnTo>
                  <a:lnTo>
                    <a:pt x="88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411855" y="380078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4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67097" y="3758128"/>
              <a:ext cx="129788" cy="130007"/>
            </a:xfrm>
            <a:custGeom>
              <a:avLst/>
              <a:gdLst/>
              <a:ahLst/>
              <a:cxnLst/>
              <a:rect l="0" t="0" r="0" b="0"/>
              <a:pathLst>
                <a:path w="129788" h="130007">
                  <a:moveTo>
                    <a:pt x="23742" y="63716"/>
                  </a:moveTo>
                  <a:lnTo>
                    <a:pt x="66434" y="60597"/>
                  </a:lnTo>
                  <a:lnTo>
                    <a:pt x="108084" y="49062"/>
                  </a:lnTo>
                  <a:lnTo>
                    <a:pt x="116235" y="43418"/>
                  </a:lnTo>
                  <a:lnTo>
                    <a:pt x="128412" y="27789"/>
                  </a:lnTo>
                  <a:lnTo>
                    <a:pt x="129787" y="19877"/>
                  </a:lnTo>
                  <a:lnTo>
                    <a:pt x="128364" y="12263"/>
                  </a:lnTo>
                  <a:lnTo>
                    <a:pt x="125075" y="4848"/>
                  </a:lnTo>
                  <a:lnTo>
                    <a:pt x="118204" y="1074"/>
                  </a:lnTo>
                  <a:lnTo>
                    <a:pt x="98090" y="0"/>
                  </a:lnTo>
                  <a:lnTo>
                    <a:pt x="66048" y="11562"/>
                  </a:lnTo>
                  <a:lnTo>
                    <a:pt x="34327" y="29806"/>
                  </a:lnTo>
                  <a:lnTo>
                    <a:pt x="19478" y="46305"/>
                  </a:lnTo>
                  <a:lnTo>
                    <a:pt x="413" y="85493"/>
                  </a:lnTo>
                  <a:lnTo>
                    <a:pt x="0" y="94612"/>
                  </a:lnTo>
                  <a:lnTo>
                    <a:pt x="5781" y="110983"/>
                  </a:lnTo>
                  <a:lnTo>
                    <a:pt x="19269" y="122938"/>
                  </a:lnTo>
                  <a:lnTo>
                    <a:pt x="27779" y="127764"/>
                  </a:lnTo>
                  <a:lnTo>
                    <a:pt x="46593" y="130006"/>
                  </a:lnTo>
                  <a:lnTo>
                    <a:pt x="76385" y="126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59295" y="3716559"/>
              <a:ext cx="63172" cy="165688"/>
            </a:xfrm>
            <a:custGeom>
              <a:avLst/>
              <a:gdLst/>
              <a:ahLst/>
              <a:cxnLst/>
              <a:rect l="0" t="0" r="0" b="0"/>
              <a:pathLst>
                <a:path w="63172" h="165688">
                  <a:moveTo>
                    <a:pt x="0" y="73700"/>
                  </a:moveTo>
                  <a:lnTo>
                    <a:pt x="14655" y="135792"/>
                  </a:lnTo>
                  <a:lnTo>
                    <a:pt x="31924" y="165687"/>
                  </a:lnTo>
                  <a:lnTo>
                    <a:pt x="30642" y="165440"/>
                  </a:lnTo>
                  <a:lnTo>
                    <a:pt x="27447" y="162936"/>
                  </a:lnTo>
                  <a:lnTo>
                    <a:pt x="10446" y="124229"/>
                  </a:lnTo>
                  <a:lnTo>
                    <a:pt x="3096" y="91011"/>
                  </a:lnTo>
                  <a:lnTo>
                    <a:pt x="4037" y="54653"/>
                  </a:lnTo>
                  <a:lnTo>
                    <a:pt x="6201" y="43454"/>
                  </a:lnTo>
                  <a:lnTo>
                    <a:pt x="11152" y="34818"/>
                  </a:lnTo>
                  <a:lnTo>
                    <a:pt x="33720" y="17076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875109" y="3696549"/>
              <a:ext cx="97864" cy="146353"/>
            </a:xfrm>
            <a:custGeom>
              <a:avLst/>
              <a:gdLst/>
              <a:ahLst/>
              <a:cxnLst/>
              <a:rect l="0" t="0" r="0" b="0"/>
              <a:pathLst>
                <a:path w="97864" h="146353">
                  <a:moveTo>
                    <a:pt x="0" y="83181"/>
                  </a:moveTo>
                  <a:lnTo>
                    <a:pt x="42692" y="80062"/>
                  </a:lnTo>
                  <a:lnTo>
                    <a:pt x="62258" y="73606"/>
                  </a:lnTo>
                  <a:lnTo>
                    <a:pt x="78752" y="62938"/>
                  </a:lnTo>
                  <a:lnTo>
                    <a:pt x="90763" y="47278"/>
                  </a:lnTo>
                  <a:lnTo>
                    <a:pt x="95603" y="38189"/>
                  </a:lnTo>
                  <a:lnTo>
                    <a:pt x="97863" y="18731"/>
                  </a:lnTo>
                  <a:lnTo>
                    <a:pt x="96827" y="8629"/>
                  </a:lnTo>
                  <a:lnTo>
                    <a:pt x="91457" y="3064"/>
                  </a:lnTo>
                  <a:lnTo>
                    <a:pt x="83198" y="524"/>
                  </a:lnTo>
                  <a:lnTo>
                    <a:pt x="73013" y="0"/>
                  </a:lnTo>
                  <a:lnTo>
                    <a:pt x="52337" y="5657"/>
                  </a:lnTo>
                  <a:lnTo>
                    <a:pt x="41910" y="10442"/>
                  </a:lnTo>
                  <a:lnTo>
                    <a:pt x="27206" y="25116"/>
                  </a:lnTo>
                  <a:lnTo>
                    <a:pt x="8233" y="63133"/>
                  </a:lnTo>
                  <a:lnTo>
                    <a:pt x="2439" y="99597"/>
                  </a:lnTo>
                  <a:lnTo>
                    <a:pt x="7323" y="120113"/>
                  </a:lnTo>
                  <a:lnTo>
                    <a:pt x="11901" y="128860"/>
                  </a:lnTo>
                  <a:lnTo>
                    <a:pt x="18462" y="134691"/>
                  </a:lnTo>
                  <a:lnTo>
                    <a:pt x="52642" y="1463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27447" y="3697296"/>
              <a:ext cx="121403" cy="123962"/>
            </a:xfrm>
            <a:custGeom>
              <a:avLst/>
              <a:gdLst/>
              <a:ahLst/>
              <a:cxnLst/>
              <a:rect l="0" t="0" r="0" b="0"/>
              <a:pathLst>
                <a:path w="121403" h="123962">
                  <a:moveTo>
                    <a:pt x="5589" y="40320"/>
                  </a:moveTo>
                  <a:lnTo>
                    <a:pt x="0" y="57088"/>
                  </a:lnTo>
                  <a:lnTo>
                    <a:pt x="375" y="74679"/>
                  </a:lnTo>
                  <a:lnTo>
                    <a:pt x="4902" y="123961"/>
                  </a:lnTo>
                  <a:lnTo>
                    <a:pt x="6698" y="72282"/>
                  </a:lnTo>
                  <a:lnTo>
                    <a:pt x="15147" y="33543"/>
                  </a:lnTo>
                  <a:lnTo>
                    <a:pt x="25825" y="10402"/>
                  </a:lnTo>
                  <a:lnTo>
                    <a:pt x="34287" y="3997"/>
                  </a:lnTo>
                  <a:lnTo>
                    <a:pt x="56169" y="0"/>
                  </a:lnTo>
                  <a:lnTo>
                    <a:pt x="75252" y="5243"/>
                  </a:lnTo>
                  <a:lnTo>
                    <a:pt x="83617" y="9916"/>
                  </a:lnTo>
                  <a:lnTo>
                    <a:pt x="96030" y="24468"/>
                  </a:lnTo>
                  <a:lnTo>
                    <a:pt x="113531" y="62405"/>
                  </a:lnTo>
                  <a:lnTo>
                    <a:pt x="121402" y="114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13318" y="3629558"/>
              <a:ext cx="93460" cy="163554"/>
            </a:xfrm>
            <a:custGeom>
              <a:avLst/>
              <a:gdLst/>
              <a:ahLst/>
              <a:cxnLst/>
              <a:rect l="0" t="0" r="0" b="0"/>
              <a:pathLst>
                <a:path w="93460" h="163554">
                  <a:moveTo>
                    <a:pt x="93459" y="13302"/>
                  </a:moveTo>
                  <a:lnTo>
                    <a:pt x="82280" y="2123"/>
                  </a:lnTo>
                  <a:lnTo>
                    <a:pt x="74308" y="0"/>
                  </a:lnTo>
                  <a:lnTo>
                    <a:pt x="52972" y="761"/>
                  </a:lnTo>
                  <a:lnTo>
                    <a:pt x="34131" y="8118"/>
                  </a:lnTo>
                  <a:lnTo>
                    <a:pt x="25831" y="13355"/>
                  </a:lnTo>
                  <a:lnTo>
                    <a:pt x="13489" y="28533"/>
                  </a:lnTo>
                  <a:lnTo>
                    <a:pt x="5274" y="48148"/>
                  </a:lnTo>
                  <a:lnTo>
                    <a:pt x="0" y="98867"/>
                  </a:lnTo>
                  <a:lnTo>
                    <a:pt x="1619" y="123860"/>
                  </a:lnTo>
                  <a:lnTo>
                    <a:pt x="10137" y="142767"/>
                  </a:lnTo>
                  <a:lnTo>
                    <a:pt x="24841" y="155850"/>
                  </a:lnTo>
                  <a:lnTo>
                    <a:pt x="40736" y="163224"/>
                  </a:lnTo>
                  <a:lnTo>
                    <a:pt x="46612" y="163553"/>
                  </a:lnTo>
                  <a:lnTo>
                    <a:pt x="61874" y="160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74760" y="3614511"/>
              <a:ext cx="166683" cy="183228"/>
            </a:xfrm>
            <a:custGeom>
              <a:avLst/>
              <a:gdLst/>
              <a:ahLst/>
              <a:cxnLst/>
              <a:rect l="0" t="0" r="0" b="0"/>
              <a:pathLst>
                <a:path w="166683" h="183228">
                  <a:moveTo>
                    <a:pt x="26774" y="102048"/>
                  </a:moveTo>
                  <a:lnTo>
                    <a:pt x="85390" y="102048"/>
                  </a:lnTo>
                  <a:lnTo>
                    <a:pt x="120180" y="96459"/>
                  </a:lnTo>
                  <a:lnTo>
                    <a:pt x="147126" y="81805"/>
                  </a:lnTo>
                  <a:lnTo>
                    <a:pt x="159422" y="66145"/>
                  </a:lnTo>
                  <a:lnTo>
                    <a:pt x="164339" y="57056"/>
                  </a:lnTo>
                  <a:lnTo>
                    <a:pt x="166682" y="37598"/>
                  </a:lnTo>
                  <a:lnTo>
                    <a:pt x="165669" y="27496"/>
                  </a:lnTo>
                  <a:lnTo>
                    <a:pt x="160315" y="19591"/>
                  </a:lnTo>
                  <a:lnTo>
                    <a:pt x="141888" y="7689"/>
                  </a:lnTo>
                  <a:lnTo>
                    <a:pt x="105205" y="0"/>
                  </a:lnTo>
                  <a:lnTo>
                    <a:pt x="70290" y="3311"/>
                  </a:lnTo>
                  <a:lnTo>
                    <a:pt x="37717" y="17291"/>
                  </a:lnTo>
                  <a:lnTo>
                    <a:pt x="19549" y="35912"/>
                  </a:lnTo>
                  <a:lnTo>
                    <a:pt x="6015" y="59786"/>
                  </a:lnTo>
                  <a:lnTo>
                    <a:pt x="0" y="85995"/>
                  </a:lnTo>
                  <a:lnTo>
                    <a:pt x="3566" y="113241"/>
                  </a:lnTo>
                  <a:lnTo>
                    <a:pt x="14119" y="138608"/>
                  </a:lnTo>
                  <a:lnTo>
                    <a:pt x="30508" y="157682"/>
                  </a:lnTo>
                  <a:lnTo>
                    <a:pt x="59466" y="175984"/>
                  </a:lnTo>
                  <a:lnTo>
                    <a:pt x="101451" y="183227"/>
                  </a:lnTo>
                  <a:lnTo>
                    <a:pt x="153116" y="175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413014" y="3527046"/>
            <a:ext cx="2345660" cy="439722"/>
            <a:chOff x="1413014" y="3527046"/>
            <a:chExt cx="2345660" cy="439722"/>
          </a:xfrm>
        </p:grpSpPr>
        <p:sp>
          <p:nvSpPr>
            <p:cNvPr id="85" name="Freeform 84"/>
            <p:cNvSpPr/>
            <p:nvPr/>
          </p:nvSpPr>
          <p:spPr>
            <a:xfrm>
              <a:off x="1413014" y="3632331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57265"/>
                  </a:lnTo>
                  <a:lnTo>
                    <a:pt x="1574" y="100416"/>
                  </a:lnTo>
                  <a:lnTo>
                    <a:pt x="6998" y="157615"/>
                  </a:lnTo>
                  <a:lnTo>
                    <a:pt x="15305" y="209599"/>
                  </a:lnTo>
                  <a:lnTo>
                    <a:pt x="23982" y="271996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594138" y="3596874"/>
              <a:ext cx="160804" cy="369894"/>
            </a:xfrm>
            <a:custGeom>
              <a:avLst/>
              <a:gdLst/>
              <a:ahLst/>
              <a:cxnLst/>
              <a:rect l="0" t="0" r="0" b="0"/>
              <a:pathLst>
                <a:path w="160804" h="369894">
                  <a:moveTo>
                    <a:pt x="153592" y="56514"/>
                  </a:moveTo>
                  <a:lnTo>
                    <a:pt x="124911" y="111559"/>
                  </a:lnTo>
                  <a:lnTo>
                    <a:pt x="103256" y="162967"/>
                  </a:lnTo>
                  <a:lnTo>
                    <a:pt x="87367" y="218182"/>
                  </a:lnTo>
                  <a:lnTo>
                    <a:pt x="76518" y="265723"/>
                  </a:lnTo>
                  <a:lnTo>
                    <a:pt x="71484" y="316854"/>
                  </a:lnTo>
                  <a:lnTo>
                    <a:pt x="76545" y="345356"/>
                  </a:lnTo>
                  <a:lnTo>
                    <a:pt x="81171" y="357870"/>
                  </a:lnTo>
                  <a:lnTo>
                    <a:pt x="87763" y="365043"/>
                  </a:lnTo>
                  <a:lnTo>
                    <a:pt x="95668" y="368655"/>
                  </a:lnTo>
                  <a:lnTo>
                    <a:pt x="104448" y="369893"/>
                  </a:lnTo>
                  <a:lnTo>
                    <a:pt x="123561" y="361910"/>
                  </a:lnTo>
                  <a:lnTo>
                    <a:pt x="133572" y="354868"/>
                  </a:lnTo>
                  <a:lnTo>
                    <a:pt x="147814" y="334565"/>
                  </a:lnTo>
                  <a:lnTo>
                    <a:pt x="156873" y="309944"/>
                  </a:lnTo>
                  <a:lnTo>
                    <a:pt x="160803" y="270945"/>
                  </a:lnTo>
                  <a:lnTo>
                    <a:pt x="153909" y="235473"/>
                  </a:lnTo>
                  <a:lnTo>
                    <a:pt x="143594" y="209361"/>
                  </a:lnTo>
                  <a:lnTo>
                    <a:pt x="128092" y="191516"/>
                  </a:lnTo>
                  <a:lnTo>
                    <a:pt x="68974" y="151107"/>
                  </a:lnTo>
                  <a:lnTo>
                    <a:pt x="40783" y="127045"/>
                  </a:lnTo>
                  <a:lnTo>
                    <a:pt x="10296" y="87474"/>
                  </a:lnTo>
                  <a:lnTo>
                    <a:pt x="2168" y="63645"/>
                  </a:lnTo>
                  <a:lnTo>
                    <a:pt x="0" y="50740"/>
                  </a:lnTo>
                  <a:lnTo>
                    <a:pt x="3831" y="27042"/>
                  </a:lnTo>
                  <a:lnTo>
                    <a:pt x="8128" y="15809"/>
                  </a:lnTo>
                  <a:lnTo>
                    <a:pt x="16841" y="8320"/>
                  </a:lnTo>
                  <a:lnTo>
                    <a:pt x="42121" y="0"/>
                  </a:lnTo>
                  <a:lnTo>
                    <a:pt x="66615" y="2541"/>
                  </a:lnTo>
                  <a:lnTo>
                    <a:pt x="88030" y="11469"/>
                  </a:lnTo>
                  <a:lnTo>
                    <a:pt x="132535" y="35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89927" y="3748145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372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700234" y="3611274"/>
              <a:ext cx="37176" cy="284271"/>
            </a:xfrm>
            <a:custGeom>
              <a:avLst/>
              <a:gdLst/>
              <a:ahLst/>
              <a:cxnLst/>
              <a:rect l="0" t="0" r="0" b="0"/>
              <a:pathLst>
                <a:path w="37176" h="284271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6073" y="91829"/>
                  </a:lnTo>
                  <a:lnTo>
                    <a:pt x="16907" y="142532"/>
                  </a:lnTo>
                  <a:lnTo>
                    <a:pt x="24723" y="202590"/>
                  </a:lnTo>
                  <a:lnTo>
                    <a:pt x="34726" y="259042"/>
                  </a:lnTo>
                  <a:lnTo>
                    <a:pt x="3717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21637" y="3633399"/>
              <a:ext cx="192059" cy="241089"/>
            </a:xfrm>
            <a:custGeom>
              <a:avLst/>
              <a:gdLst/>
              <a:ahLst/>
              <a:cxnLst/>
              <a:rect l="0" t="0" r="0" b="0"/>
              <a:pathLst>
                <a:path w="192059" h="241089">
                  <a:moveTo>
                    <a:pt x="0" y="9461"/>
                  </a:moveTo>
                  <a:lnTo>
                    <a:pt x="37478" y="1127"/>
                  </a:lnTo>
                  <a:lnTo>
                    <a:pt x="94491" y="4955"/>
                  </a:lnTo>
                  <a:lnTo>
                    <a:pt x="146437" y="1335"/>
                  </a:lnTo>
                  <a:lnTo>
                    <a:pt x="173097" y="0"/>
                  </a:lnTo>
                  <a:lnTo>
                    <a:pt x="182079" y="5493"/>
                  </a:lnTo>
                  <a:lnTo>
                    <a:pt x="188066" y="15005"/>
                  </a:lnTo>
                  <a:lnTo>
                    <a:pt x="192058" y="27195"/>
                  </a:lnTo>
                  <a:lnTo>
                    <a:pt x="190254" y="50098"/>
                  </a:lnTo>
                  <a:lnTo>
                    <a:pt x="172063" y="106363"/>
                  </a:lnTo>
                  <a:lnTo>
                    <a:pt x="161066" y="166079"/>
                  </a:lnTo>
                  <a:lnTo>
                    <a:pt x="151105" y="225491"/>
                  </a:lnTo>
                  <a:lnTo>
                    <a:pt x="147399" y="241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74362" y="3679385"/>
              <a:ext cx="84229" cy="16118"/>
            </a:xfrm>
            <a:custGeom>
              <a:avLst/>
              <a:gdLst/>
              <a:ahLst/>
              <a:cxnLst/>
              <a:rect l="0" t="0" r="0" b="0"/>
              <a:pathLst>
                <a:path w="84229" h="16118">
                  <a:moveTo>
                    <a:pt x="84228" y="5589"/>
                  </a:moveTo>
                  <a:lnTo>
                    <a:pt x="67461" y="0"/>
                  </a:lnTo>
                  <a:lnTo>
                    <a:pt x="34677" y="2113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27005" y="3771397"/>
              <a:ext cx="126343" cy="18863"/>
            </a:xfrm>
            <a:custGeom>
              <a:avLst/>
              <a:gdLst/>
              <a:ahLst/>
              <a:cxnLst/>
              <a:rect l="0" t="0" r="0" b="0"/>
              <a:pathLst>
                <a:path w="126343" h="18863">
                  <a:moveTo>
                    <a:pt x="126342" y="8333"/>
                  </a:moveTo>
                  <a:lnTo>
                    <a:pt x="88864" y="0"/>
                  </a:lnTo>
                  <a:lnTo>
                    <a:pt x="54016" y="1575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95502" y="3527046"/>
              <a:ext cx="63172" cy="410613"/>
            </a:xfrm>
            <a:custGeom>
              <a:avLst/>
              <a:gdLst/>
              <a:ahLst/>
              <a:cxnLst/>
              <a:rect l="0" t="0" r="0" b="0"/>
              <a:pathLst>
                <a:path w="63172" h="410613">
                  <a:moveTo>
                    <a:pt x="0" y="0"/>
                  </a:moveTo>
                  <a:lnTo>
                    <a:pt x="3120" y="54145"/>
                  </a:lnTo>
                  <a:lnTo>
                    <a:pt x="17958" y="115795"/>
                  </a:lnTo>
                  <a:lnTo>
                    <a:pt x="28547" y="169146"/>
                  </a:lnTo>
                  <a:lnTo>
                    <a:pt x="36575" y="224745"/>
                  </a:lnTo>
                  <a:lnTo>
                    <a:pt x="49426" y="284296"/>
                  </a:lnTo>
                  <a:lnTo>
                    <a:pt x="58578" y="344589"/>
                  </a:lnTo>
                  <a:lnTo>
                    <a:pt x="62264" y="396183"/>
                  </a:lnTo>
                  <a:lnTo>
                    <a:pt x="63171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4212213" y="4190342"/>
            <a:ext cx="4968638" cy="2030483"/>
            <a:chOff x="4212213" y="4190342"/>
            <a:chExt cx="4968638" cy="2030483"/>
          </a:xfrm>
        </p:grpSpPr>
        <p:sp>
          <p:nvSpPr>
            <p:cNvPr id="94" name="Freeform 93"/>
            <p:cNvSpPr/>
            <p:nvPr/>
          </p:nvSpPr>
          <p:spPr>
            <a:xfrm>
              <a:off x="4212213" y="4464082"/>
              <a:ext cx="230814" cy="210572"/>
            </a:xfrm>
            <a:custGeom>
              <a:avLst/>
              <a:gdLst/>
              <a:ahLst/>
              <a:cxnLst/>
              <a:rect l="0" t="0" r="0" b="0"/>
              <a:pathLst>
                <a:path w="230814" h="210572">
                  <a:moveTo>
                    <a:pt x="167642" y="0"/>
                  </a:moveTo>
                  <a:lnTo>
                    <a:pt x="109079" y="49499"/>
                  </a:lnTo>
                  <a:lnTo>
                    <a:pt x="51676" y="98288"/>
                  </a:lnTo>
                  <a:lnTo>
                    <a:pt x="17786" y="123227"/>
                  </a:lnTo>
                  <a:lnTo>
                    <a:pt x="8077" y="127775"/>
                  </a:lnTo>
                  <a:lnTo>
                    <a:pt x="2773" y="134317"/>
                  </a:lnTo>
                  <a:lnTo>
                    <a:pt x="408" y="142187"/>
                  </a:lnTo>
                  <a:lnTo>
                    <a:pt x="0" y="150944"/>
                  </a:lnTo>
                  <a:lnTo>
                    <a:pt x="3238" y="157951"/>
                  </a:lnTo>
                  <a:lnTo>
                    <a:pt x="16195" y="168857"/>
                  </a:lnTo>
                  <a:lnTo>
                    <a:pt x="74663" y="180771"/>
                  </a:lnTo>
                  <a:lnTo>
                    <a:pt x="129388" y="193376"/>
                  </a:lnTo>
                  <a:lnTo>
                    <a:pt x="190155" y="199895"/>
                  </a:lnTo>
                  <a:lnTo>
                    <a:pt x="230813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64041" y="4561034"/>
              <a:ext cx="536954" cy="18863"/>
            </a:xfrm>
            <a:custGeom>
              <a:avLst/>
              <a:gdLst/>
              <a:ahLst/>
              <a:cxnLst/>
              <a:rect l="0" t="0" r="0" b="0"/>
              <a:pathLst>
                <a:path w="536954" h="18863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126721" y="6999"/>
                  </a:lnTo>
                  <a:lnTo>
                    <a:pt x="186555" y="8070"/>
                  </a:lnTo>
                  <a:lnTo>
                    <a:pt x="236340" y="9425"/>
                  </a:lnTo>
                  <a:lnTo>
                    <a:pt x="286966" y="15546"/>
                  </a:lnTo>
                  <a:lnTo>
                    <a:pt x="349706" y="18207"/>
                  </a:lnTo>
                  <a:lnTo>
                    <a:pt x="400754" y="18668"/>
                  </a:lnTo>
                  <a:lnTo>
                    <a:pt x="452924" y="18805"/>
                  </a:lnTo>
                  <a:lnTo>
                    <a:pt x="499188" y="18845"/>
                  </a:lnTo>
                  <a:lnTo>
                    <a:pt x="536953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053679" y="4320983"/>
              <a:ext cx="298534" cy="468635"/>
            </a:xfrm>
            <a:custGeom>
              <a:avLst/>
              <a:gdLst/>
              <a:ahLst/>
              <a:cxnLst/>
              <a:rect l="0" t="0" r="0" b="0"/>
              <a:pathLst>
                <a:path w="298534" h="468635">
                  <a:moveTo>
                    <a:pt x="0" y="90457"/>
                  </a:moveTo>
                  <a:lnTo>
                    <a:pt x="0" y="144602"/>
                  </a:lnTo>
                  <a:lnTo>
                    <a:pt x="5589" y="199548"/>
                  </a:lnTo>
                  <a:lnTo>
                    <a:pt x="16788" y="249396"/>
                  </a:lnTo>
                  <a:lnTo>
                    <a:pt x="19792" y="296387"/>
                  </a:lnTo>
                  <a:lnTo>
                    <a:pt x="21851" y="346185"/>
                  </a:lnTo>
                  <a:lnTo>
                    <a:pt x="29316" y="405527"/>
                  </a:lnTo>
                  <a:lnTo>
                    <a:pt x="32456" y="468210"/>
                  </a:lnTo>
                  <a:lnTo>
                    <a:pt x="34505" y="468634"/>
                  </a:lnTo>
                  <a:lnTo>
                    <a:pt x="37042" y="465408"/>
                  </a:lnTo>
                  <a:lnTo>
                    <a:pt x="36740" y="452464"/>
                  </a:lnTo>
                  <a:lnTo>
                    <a:pt x="32264" y="395882"/>
                  </a:lnTo>
                  <a:lnTo>
                    <a:pt x="31786" y="348109"/>
                  </a:lnTo>
                  <a:lnTo>
                    <a:pt x="32814" y="298080"/>
                  </a:lnTo>
                  <a:lnTo>
                    <a:pt x="36811" y="235541"/>
                  </a:lnTo>
                  <a:lnTo>
                    <a:pt x="32617" y="172798"/>
                  </a:lnTo>
                  <a:lnTo>
                    <a:pt x="31891" y="123953"/>
                  </a:lnTo>
                  <a:lnTo>
                    <a:pt x="31676" y="72436"/>
                  </a:lnTo>
                  <a:lnTo>
                    <a:pt x="37864" y="46963"/>
                  </a:lnTo>
                  <a:lnTo>
                    <a:pt x="54503" y="19468"/>
                  </a:lnTo>
                  <a:lnTo>
                    <a:pt x="60901" y="11546"/>
                  </a:lnTo>
                  <a:lnTo>
                    <a:pt x="80489" y="2743"/>
                  </a:lnTo>
                  <a:lnTo>
                    <a:pt x="103623" y="0"/>
                  </a:lnTo>
                  <a:lnTo>
                    <a:pt x="125603" y="2681"/>
                  </a:lnTo>
                  <a:lnTo>
                    <a:pt x="143951" y="14011"/>
                  </a:lnTo>
                  <a:lnTo>
                    <a:pt x="174793" y="49880"/>
                  </a:lnTo>
                  <a:lnTo>
                    <a:pt x="190740" y="80384"/>
                  </a:lnTo>
                  <a:lnTo>
                    <a:pt x="191696" y="122827"/>
                  </a:lnTo>
                  <a:lnTo>
                    <a:pt x="184244" y="146178"/>
                  </a:lnTo>
                  <a:lnTo>
                    <a:pt x="154806" y="185822"/>
                  </a:lnTo>
                  <a:lnTo>
                    <a:pt x="125417" y="205801"/>
                  </a:lnTo>
                  <a:lnTo>
                    <a:pt x="82875" y="221862"/>
                  </a:lnTo>
                  <a:lnTo>
                    <a:pt x="57500" y="224899"/>
                  </a:lnTo>
                  <a:lnTo>
                    <a:pt x="53541" y="224539"/>
                  </a:lnTo>
                  <a:lnTo>
                    <a:pt x="55581" y="223128"/>
                  </a:lnTo>
                  <a:lnTo>
                    <a:pt x="71496" y="219612"/>
                  </a:lnTo>
                  <a:lnTo>
                    <a:pt x="126253" y="217355"/>
                  </a:lnTo>
                  <a:lnTo>
                    <a:pt x="182476" y="222498"/>
                  </a:lnTo>
                  <a:lnTo>
                    <a:pt x="237472" y="243184"/>
                  </a:lnTo>
                  <a:lnTo>
                    <a:pt x="261131" y="256212"/>
                  </a:lnTo>
                  <a:lnTo>
                    <a:pt x="277104" y="272921"/>
                  </a:lnTo>
                  <a:lnTo>
                    <a:pt x="292675" y="305177"/>
                  </a:lnTo>
                  <a:lnTo>
                    <a:pt x="298533" y="329778"/>
                  </a:lnTo>
                  <a:lnTo>
                    <a:pt x="297238" y="352410"/>
                  </a:lnTo>
                  <a:lnTo>
                    <a:pt x="289643" y="371047"/>
                  </a:lnTo>
                  <a:lnTo>
                    <a:pt x="265703" y="407665"/>
                  </a:lnTo>
                  <a:lnTo>
                    <a:pt x="245992" y="421731"/>
                  </a:lnTo>
                  <a:lnTo>
                    <a:pt x="195209" y="445883"/>
                  </a:lnTo>
                  <a:lnTo>
                    <a:pt x="154026" y="455081"/>
                  </a:lnTo>
                  <a:lnTo>
                    <a:pt x="126167" y="450994"/>
                  </a:lnTo>
                  <a:lnTo>
                    <a:pt x="87295" y="441778"/>
                  </a:lnTo>
                  <a:lnTo>
                    <a:pt x="52642" y="437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76805" y="4503432"/>
              <a:ext cx="161197" cy="196197"/>
            </a:xfrm>
            <a:custGeom>
              <a:avLst/>
              <a:gdLst/>
              <a:ahLst/>
              <a:cxnLst/>
              <a:rect l="0" t="0" r="0" b="0"/>
              <a:pathLst>
                <a:path w="161197" h="196197">
                  <a:moveTo>
                    <a:pt x="3257" y="65935"/>
                  </a:moveTo>
                  <a:lnTo>
                    <a:pt x="40735" y="74269"/>
                  </a:lnTo>
                  <a:lnTo>
                    <a:pt x="92158" y="76030"/>
                  </a:lnTo>
                  <a:lnTo>
                    <a:pt x="116468" y="70033"/>
                  </a:lnTo>
                  <a:lnTo>
                    <a:pt x="146765" y="53501"/>
                  </a:lnTo>
                  <a:lnTo>
                    <a:pt x="155081" y="47118"/>
                  </a:lnTo>
                  <a:lnTo>
                    <a:pt x="159455" y="39352"/>
                  </a:lnTo>
                  <a:lnTo>
                    <a:pt x="161196" y="21365"/>
                  </a:lnTo>
                  <a:lnTo>
                    <a:pt x="157682" y="13995"/>
                  </a:lnTo>
                  <a:lnTo>
                    <a:pt x="144420" y="2687"/>
                  </a:lnTo>
                  <a:lnTo>
                    <a:pt x="120588" y="0"/>
                  </a:lnTo>
                  <a:lnTo>
                    <a:pt x="92839" y="3876"/>
                  </a:lnTo>
                  <a:lnTo>
                    <a:pt x="68807" y="13397"/>
                  </a:lnTo>
                  <a:lnTo>
                    <a:pt x="41137" y="37500"/>
                  </a:lnTo>
                  <a:lnTo>
                    <a:pt x="11996" y="78256"/>
                  </a:lnTo>
                  <a:lnTo>
                    <a:pt x="2072" y="103387"/>
                  </a:lnTo>
                  <a:lnTo>
                    <a:pt x="0" y="127034"/>
                  </a:lnTo>
                  <a:lnTo>
                    <a:pt x="4149" y="148073"/>
                  </a:lnTo>
                  <a:lnTo>
                    <a:pt x="13792" y="165222"/>
                  </a:lnTo>
                  <a:lnTo>
                    <a:pt x="28996" y="177523"/>
                  </a:lnTo>
                  <a:lnTo>
                    <a:pt x="67353" y="194952"/>
                  </a:lnTo>
                  <a:lnTo>
                    <a:pt x="87896" y="196196"/>
                  </a:lnTo>
                  <a:lnTo>
                    <a:pt x="150656" y="1817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624648" y="4479550"/>
              <a:ext cx="134441" cy="212047"/>
            </a:xfrm>
            <a:custGeom>
              <a:avLst/>
              <a:gdLst/>
              <a:ahLst/>
              <a:cxnLst/>
              <a:rect l="0" t="0" r="0" b="0"/>
              <a:pathLst>
                <a:path w="134441" h="212047">
                  <a:moveTo>
                    <a:pt x="113383" y="5590"/>
                  </a:moveTo>
                  <a:lnTo>
                    <a:pt x="96615" y="0"/>
                  </a:lnTo>
                  <a:lnTo>
                    <a:pt x="79024" y="3495"/>
                  </a:lnTo>
                  <a:lnTo>
                    <a:pt x="39136" y="19214"/>
                  </a:lnTo>
                  <a:lnTo>
                    <a:pt x="24622" y="32702"/>
                  </a:lnTo>
                  <a:lnTo>
                    <a:pt x="5773" y="69957"/>
                  </a:lnTo>
                  <a:lnTo>
                    <a:pt x="0" y="111879"/>
                  </a:lnTo>
                  <a:lnTo>
                    <a:pt x="4888" y="138227"/>
                  </a:lnTo>
                  <a:lnTo>
                    <a:pt x="20795" y="169672"/>
                  </a:lnTo>
                  <a:lnTo>
                    <a:pt x="47131" y="201258"/>
                  </a:lnTo>
                  <a:lnTo>
                    <a:pt x="70289" y="209536"/>
                  </a:lnTo>
                  <a:lnTo>
                    <a:pt x="96570" y="212046"/>
                  </a:lnTo>
                  <a:lnTo>
                    <a:pt x="134440" y="20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13580" y="4488338"/>
              <a:ext cx="208721" cy="207451"/>
            </a:xfrm>
            <a:custGeom>
              <a:avLst/>
              <a:gdLst/>
              <a:ahLst/>
              <a:cxnLst/>
              <a:rect l="0" t="0" r="0" b="0"/>
              <a:pathLst>
                <a:path w="208721" h="207451">
                  <a:moveTo>
                    <a:pt x="124492" y="49444"/>
                  </a:moveTo>
                  <a:lnTo>
                    <a:pt x="124492" y="27087"/>
                  </a:lnTo>
                  <a:lnTo>
                    <a:pt x="120983" y="19332"/>
                  </a:lnTo>
                  <a:lnTo>
                    <a:pt x="107724" y="7595"/>
                  </a:lnTo>
                  <a:lnTo>
                    <a:pt x="87014" y="1599"/>
                  </a:lnTo>
                  <a:lnTo>
                    <a:pt x="74940" y="0"/>
                  </a:lnTo>
                  <a:lnTo>
                    <a:pt x="55286" y="4462"/>
                  </a:lnTo>
                  <a:lnTo>
                    <a:pt x="38751" y="15414"/>
                  </a:lnTo>
                  <a:lnTo>
                    <a:pt x="17459" y="41311"/>
                  </a:lnTo>
                  <a:lnTo>
                    <a:pt x="7512" y="61037"/>
                  </a:lnTo>
                  <a:lnTo>
                    <a:pt x="0" y="111872"/>
                  </a:lnTo>
                  <a:lnTo>
                    <a:pt x="1038" y="157759"/>
                  </a:lnTo>
                  <a:lnTo>
                    <a:pt x="9572" y="182981"/>
                  </a:lnTo>
                  <a:lnTo>
                    <a:pt x="24283" y="199651"/>
                  </a:lnTo>
                  <a:lnTo>
                    <a:pt x="33120" y="205734"/>
                  </a:lnTo>
                  <a:lnTo>
                    <a:pt x="42520" y="207450"/>
                  </a:lnTo>
                  <a:lnTo>
                    <a:pt x="62324" y="203117"/>
                  </a:lnTo>
                  <a:lnTo>
                    <a:pt x="70179" y="197516"/>
                  </a:lnTo>
                  <a:lnTo>
                    <a:pt x="82026" y="181934"/>
                  </a:lnTo>
                  <a:lnTo>
                    <a:pt x="102927" y="129976"/>
                  </a:lnTo>
                  <a:lnTo>
                    <a:pt x="112510" y="72354"/>
                  </a:lnTo>
                  <a:lnTo>
                    <a:pt x="125331" y="132715"/>
                  </a:lnTo>
                  <a:lnTo>
                    <a:pt x="144285" y="175597"/>
                  </a:lnTo>
                  <a:lnTo>
                    <a:pt x="160195" y="190520"/>
                  </a:lnTo>
                  <a:lnTo>
                    <a:pt x="169351" y="196137"/>
                  </a:lnTo>
                  <a:lnTo>
                    <a:pt x="177795" y="198712"/>
                  </a:lnTo>
                  <a:lnTo>
                    <a:pt x="208720" y="196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026691" y="4464082"/>
              <a:ext cx="161374" cy="216244"/>
            </a:xfrm>
            <a:custGeom>
              <a:avLst/>
              <a:gdLst/>
              <a:ahLst/>
              <a:cxnLst/>
              <a:rect l="0" t="0" r="0" b="0"/>
              <a:pathLst>
                <a:path w="161374" h="216244">
                  <a:moveTo>
                    <a:pt x="16666" y="21058"/>
                  </a:moveTo>
                  <a:lnTo>
                    <a:pt x="5488" y="32236"/>
                  </a:lnTo>
                  <a:lnTo>
                    <a:pt x="0" y="50202"/>
                  </a:lnTo>
                  <a:lnTo>
                    <a:pt x="30" y="89745"/>
                  </a:lnTo>
                  <a:lnTo>
                    <a:pt x="10521" y="144330"/>
                  </a:lnTo>
                  <a:lnTo>
                    <a:pt x="32263" y="187737"/>
                  </a:lnTo>
                  <a:lnTo>
                    <a:pt x="45435" y="204712"/>
                  </a:lnTo>
                  <a:lnTo>
                    <a:pt x="65327" y="213816"/>
                  </a:lnTo>
                  <a:lnTo>
                    <a:pt x="77183" y="216243"/>
                  </a:lnTo>
                  <a:lnTo>
                    <a:pt x="87426" y="215522"/>
                  </a:lnTo>
                  <a:lnTo>
                    <a:pt x="105047" y="208482"/>
                  </a:lnTo>
                  <a:lnTo>
                    <a:pt x="128121" y="191364"/>
                  </a:lnTo>
                  <a:lnTo>
                    <a:pt x="144186" y="165885"/>
                  </a:lnTo>
                  <a:lnTo>
                    <a:pt x="158926" y="124665"/>
                  </a:lnTo>
                  <a:lnTo>
                    <a:pt x="161373" y="86201"/>
                  </a:lnTo>
                  <a:lnTo>
                    <a:pt x="154039" y="46339"/>
                  </a:lnTo>
                  <a:lnTo>
                    <a:pt x="1324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97257" y="4443026"/>
              <a:ext cx="147078" cy="220899"/>
            </a:xfrm>
            <a:custGeom>
              <a:avLst/>
              <a:gdLst/>
              <a:ahLst/>
              <a:cxnLst/>
              <a:rect l="0" t="0" r="0" b="0"/>
              <a:pathLst>
                <a:path w="147078" h="220899">
                  <a:moveTo>
                    <a:pt x="61955" y="0"/>
                  </a:moveTo>
                  <a:lnTo>
                    <a:pt x="2362" y="49498"/>
                  </a:lnTo>
                  <a:lnTo>
                    <a:pt x="0" y="56395"/>
                  </a:lnTo>
                  <a:lnTo>
                    <a:pt x="764" y="63333"/>
                  </a:lnTo>
                  <a:lnTo>
                    <a:pt x="3614" y="70298"/>
                  </a:lnTo>
                  <a:lnTo>
                    <a:pt x="19258" y="81156"/>
                  </a:lnTo>
                  <a:lnTo>
                    <a:pt x="72407" y="101371"/>
                  </a:lnTo>
                  <a:lnTo>
                    <a:pt x="102877" y="113354"/>
                  </a:lnTo>
                  <a:lnTo>
                    <a:pt x="127242" y="132372"/>
                  </a:lnTo>
                  <a:lnTo>
                    <a:pt x="142054" y="150079"/>
                  </a:lnTo>
                  <a:lnTo>
                    <a:pt x="147077" y="172767"/>
                  </a:lnTo>
                  <a:lnTo>
                    <a:pt x="146779" y="185367"/>
                  </a:lnTo>
                  <a:lnTo>
                    <a:pt x="143071" y="196108"/>
                  </a:lnTo>
                  <a:lnTo>
                    <a:pt x="129592" y="214281"/>
                  </a:lnTo>
                  <a:lnTo>
                    <a:pt x="121084" y="218893"/>
                  </a:lnTo>
                  <a:lnTo>
                    <a:pt x="102273" y="220898"/>
                  </a:lnTo>
                  <a:lnTo>
                    <a:pt x="5142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64497" y="4451117"/>
              <a:ext cx="167096" cy="223537"/>
            </a:xfrm>
            <a:custGeom>
              <a:avLst/>
              <a:gdLst/>
              <a:ahLst/>
              <a:cxnLst/>
              <a:rect l="0" t="0" r="0" b="0"/>
              <a:pathLst>
                <a:path w="167096" h="223537">
                  <a:moveTo>
                    <a:pt x="0" y="107722"/>
                  </a:moveTo>
                  <a:lnTo>
                    <a:pt x="27556" y="92081"/>
                  </a:lnTo>
                  <a:lnTo>
                    <a:pt x="80660" y="76513"/>
                  </a:lnTo>
                  <a:lnTo>
                    <a:pt x="136400" y="57469"/>
                  </a:lnTo>
                  <a:lnTo>
                    <a:pt x="157718" y="46003"/>
                  </a:lnTo>
                  <a:lnTo>
                    <a:pt x="163637" y="38500"/>
                  </a:lnTo>
                  <a:lnTo>
                    <a:pt x="166413" y="29988"/>
                  </a:lnTo>
                  <a:lnTo>
                    <a:pt x="167095" y="20805"/>
                  </a:lnTo>
                  <a:lnTo>
                    <a:pt x="164039" y="13512"/>
                  </a:lnTo>
                  <a:lnTo>
                    <a:pt x="151286" y="2290"/>
                  </a:lnTo>
                  <a:lnTo>
                    <a:pt x="142971" y="0"/>
                  </a:lnTo>
                  <a:lnTo>
                    <a:pt x="124374" y="574"/>
                  </a:lnTo>
                  <a:lnTo>
                    <a:pt x="94173" y="13063"/>
                  </a:lnTo>
                  <a:lnTo>
                    <a:pt x="68587" y="31582"/>
                  </a:lnTo>
                  <a:lnTo>
                    <a:pt x="46189" y="57476"/>
                  </a:lnTo>
                  <a:lnTo>
                    <a:pt x="30323" y="92964"/>
                  </a:lnTo>
                  <a:lnTo>
                    <a:pt x="23803" y="133115"/>
                  </a:lnTo>
                  <a:lnTo>
                    <a:pt x="28517" y="154493"/>
                  </a:lnTo>
                  <a:lnTo>
                    <a:pt x="50606" y="192870"/>
                  </a:lnTo>
                  <a:lnTo>
                    <a:pt x="66946" y="207176"/>
                  </a:lnTo>
                  <a:lnTo>
                    <a:pt x="76216" y="212630"/>
                  </a:lnTo>
                  <a:lnTo>
                    <a:pt x="133980" y="222100"/>
                  </a:lnTo>
                  <a:lnTo>
                    <a:pt x="147399" y="223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099499" y="4190342"/>
              <a:ext cx="70409" cy="694882"/>
            </a:xfrm>
            <a:custGeom>
              <a:avLst/>
              <a:gdLst/>
              <a:ahLst/>
              <a:cxnLst/>
              <a:rect l="0" t="0" r="0" b="0"/>
              <a:pathLst>
                <a:path w="70409" h="694882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902" y="142404"/>
                  </a:lnTo>
                  <a:lnTo>
                    <a:pt x="14209" y="201654"/>
                  </a:lnTo>
                  <a:lnTo>
                    <a:pt x="15541" y="259661"/>
                  </a:lnTo>
                  <a:lnTo>
                    <a:pt x="9223" y="316193"/>
                  </a:lnTo>
                  <a:lnTo>
                    <a:pt x="7826" y="367427"/>
                  </a:lnTo>
                  <a:lnTo>
                    <a:pt x="7411" y="425112"/>
                  </a:lnTo>
                  <a:lnTo>
                    <a:pt x="7271" y="486525"/>
                  </a:lnTo>
                  <a:lnTo>
                    <a:pt x="15649" y="537651"/>
                  </a:lnTo>
                  <a:lnTo>
                    <a:pt x="28569" y="595409"/>
                  </a:lnTo>
                  <a:lnTo>
                    <a:pt x="47047" y="652146"/>
                  </a:lnTo>
                  <a:lnTo>
                    <a:pt x="70408" y="694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43606" y="4553250"/>
              <a:ext cx="94757" cy="5590"/>
            </a:xfrm>
            <a:custGeom>
              <a:avLst/>
              <a:gdLst/>
              <a:ahLst/>
              <a:cxnLst/>
              <a:rect l="0" t="0" r="0" b="0"/>
              <a:pathLst>
                <a:path w="94757" h="5590">
                  <a:moveTo>
                    <a:pt x="94756" y="5589"/>
                  </a:moveTo>
                  <a:lnTo>
                    <a:pt x="77988" y="0"/>
                  </a:lnTo>
                  <a:lnTo>
                    <a:pt x="25550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96290" y="4348269"/>
              <a:ext cx="10096" cy="421141"/>
            </a:xfrm>
            <a:custGeom>
              <a:avLst/>
              <a:gdLst/>
              <a:ahLst/>
              <a:cxnLst/>
              <a:rect l="0" t="0" r="0" b="0"/>
              <a:pathLst>
                <a:path w="10096" h="421141">
                  <a:moveTo>
                    <a:pt x="0" y="0"/>
                  </a:moveTo>
                  <a:lnTo>
                    <a:pt x="8334" y="62478"/>
                  </a:lnTo>
                  <a:lnTo>
                    <a:pt x="10095" y="124775"/>
                  </a:lnTo>
                  <a:lnTo>
                    <a:pt x="4811" y="181640"/>
                  </a:lnTo>
                  <a:lnTo>
                    <a:pt x="1425" y="242942"/>
                  </a:lnTo>
                  <a:lnTo>
                    <a:pt x="422" y="299970"/>
                  </a:lnTo>
                  <a:lnTo>
                    <a:pt x="126" y="353912"/>
                  </a:lnTo>
                  <a:lnTo>
                    <a:pt x="56" y="38307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71337" y="4339151"/>
              <a:ext cx="161866" cy="376569"/>
            </a:xfrm>
            <a:custGeom>
              <a:avLst/>
              <a:gdLst/>
              <a:ahLst/>
              <a:cxnLst/>
              <a:rect l="0" t="0" r="0" b="0"/>
              <a:pathLst>
                <a:path w="161866" h="376569">
                  <a:moveTo>
                    <a:pt x="161865" y="72289"/>
                  </a:moveTo>
                  <a:lnTo>
                    <a:pt x="125948" y="126164"/>
                  </a:lnTo>
                  <a:lnTo>
                    <a:pt x="91566" y="183326"/>
                  </a:lnTo>
                  <a:lnTo>
                    <a:pt x="70813" y="246084"/>
                  </a:lnTo>
                  <a:lnTo>
                    <a:pt x="53258" y="297439"/>
                  </a:lnTo>
                  <a:lnTo>
                    <a:pt x="44185" y="332233"/>
                  </a:lnTo>
                  <a:lnTo>
                    <a:pt x="45612" y="357835"/>
                  </a:lnTo>
                  <a:lnTo>
                    <a:pt x="49268" y="367938"/>
                  </a:lnTo>
                  <a:lnTo>
                    <a:pt x="56385" y="373504"/>
                  </a:lnTo>
                  <a:lnTo>
                    <a:pt x="76770" y="376568"/>
                  </a:lnTo>
                  <a:lnTo>
                    <a:pt x="98308" y="370911"/>
                  </a:lnTo>
                  <a:lnTo>
                    <a:pt x="127045" y="354572"/>
                  </a:lnTo>
                  <a:lnTo>
                    <a:pt x="135143" y="348215"/>
                  </a:lnTo>
                  <a:lnTo>
                    <a:pt x="147258" y="328674"/>
                  </a:lnTo>
                  <a:lnTo>
                    <a:pt x="155373" y="304391"/>
                  </a:lnTo>
                  <a:lnTo>
                    <a:pt x="158980" y="278001"/>
                  </a:lnTo>
                  <a:lnTo>
                    <a:pt x="151224" y="253794"/>
                  </a:lnTo>
                  <a:lnTo>
                    <a:pt x="107821" y="198963"/>
                  </a:lnTo>
                  <a:lnTo>
                    <a:pt x="47098" y="143895"/>
                  </a:lnTo>
                  <a:lnTo>
                    <a:pt x="24005" y="120672"/>
                  </a:lnTo>
                  <a:lnTo>
                    <a:pt x="1222" y="71728"/>
                  </a:lnTo>
                  <a:lnTo>
                    <a:pt x="0" y="50982"/>
                  </a:lnTo>
                  <a:lnTo>
                    <a:pt x="1313" y="40537"/>
                  </a:lnTo>
                  <a:lnTo>
                    <a:pt x="12129" y="22692"/>
                  </a:lnTo>
                  <a:lnTo>
                    <a:pt x="19927" y="14658"/>
                  </a:lnTo>
                  <a:lnTo>
                    <a:pt x="41069" y="5731"/>
                  </a:lnTo>
                  <a:lnTo>
                    <a:pt x="92770" y="0"/>
                  </a:lnTo>
                  <a:lnTo>
                    <a:pt x="144317" y="7108"/>
                  </a:lnTo>
                  <a:lnTo>
                    <a:pt x="161865" y="9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076342" y="4211399"/>
              <a:ext cx="30602" cy="652767"/>
            </a:xfrm>
            <a:custGeom>
              <a:avLst/>
              <a:gdLst/>
              <a:ahLst/>
              <a:cxnLst/>
              <a:rect l="0" t="0" r="0" b="0"/>
              <a:pathLst>
                <a:path w="30602" h="652767">
                  <a:moveTo>
                    <a:pt x="30601" y="0"/>
                  </a:moveTo>
                  <a:lnTo>
                    <a:pt x="15947" y="49552"/>
                  </a:lnTo>
                  <a:lnTo>
                    <a:pt x="11441" y="100080"/>
                  </a:lnTo>
                  <a:lnTo>
                    <a:pt x="10107" y="148326"/>
                  </a:lnTo>
                  <a:lnTo>
                    <a:pt x="9710" y="209024"/>
                  </a:lnTo>
                  <a:lnTo>
                    <a:pt x="4004" y="262105"/>
                  </a:lnTo>
                  <a:lnTo>
                    <a:pt x="0" y="321962"/>
                  </a:lnTo>
                  <a:lnTo>
                    <a:pt x="2330" y="375726"/>
                  </a:lnTo>
                  <a:lnTo>
                    <a:pt x="8118" y="426077"/>
                  </a:lnTo>
                  <a:lnTo>
                    <a:pt x="9262" y="482253"/>
                  </a:lnTo>
                  <a:lnTo>
                    <a:pt x="9461" y="531404"/>
                  </a:lnTo>
                  <a:lnTo>
                    <a:pt x="9519" y="581842"/>
                  </a:lnTo>
                  <a:lnTo>
                    <a:pt x="9539" y="632041"/>
                  </a:lnTo>
                  <a:lnTo>
                    <a:pt x="9544" y="652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476904" y="4537782"/>
              <a:ext cx="19594" cy="168457"/>
            </a:xfrm>
            <a:custGeom>
              <a:avLst/>
              <a:gdLst/>
              <a:ahLst/>
              <a:cxnLst/>
              <a:rect l="0" t="0" r="0" b="0"/>
              <a:pathLst>
                <a:path w="19594" h="168457">
                  <a:moveTo>
                    <a:pt x="9065" y="0"/>
                  </a:moveTo>
                  <a:lnTo>
                    <a:pt x="0" y="58617"/>
                  </a:lnTo>
                  <a:lnTo>
                    <a:pt x="7231" y="112791"/>
                  </a:lnTo>
                  <a:lnTo>
                    <a:pt x="1959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96497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654645" y="4447965"/>
              <a:ext cx="178886" cy="237217"/>
            </a:xfrm>
            <a:custGeom>
              <a:avLst/>
              <a:gdLst/>
              <a:ahLst/>
              <a:cxnLst/>
              <a:rect l="0" t="0" r="0" b="0"/>
              <a:pathLst>
                <a:path w="178886" h="237217">
                  <a:moveTo>
                    <a:pt x="157707" y="5589"/>
                  </a:moveTo>
                  <a:lnTo>
                    <a:pt x="140939" y="0"/>
                  </a:lnTo>
                  <a:lnTo>
                    <a:pt x="123349" y="375"/>
                  </a:lnTo>
                  <a:lnTo>
                    <a:pt x="67048" y="14478"/>
                  </a:lnTo>
                  <a:lnTo>
                    <a:pt x="19759" y="44902"/>
                  </a:lnTo>
                  <a:lnTo>
                    <a:pt x="5540" y="61666"/>
                  </a:lnTo>
                  <a:lnTo>
                    <a:pt x="110" y="71050"/>
                  </a:lnTo>
                  <a:lnTo>
                    <a:pt x="0" y="79645"/>
                  </a:lnTo>
                  <a:lnTo>
                    <a:pt x="3436" y="87715"/>
                  </a:lnTo>
                  <a:lnTo>
                    <a:pt x="9237" y="95435"/>
                  </a:lnTo>
                  <a:lnTo>
                    <a:pt x="28159" y="104012"/>
                  </a:lnTo>
                  <a:lnTo>
                    <a:pt x="90821" y="111140"/>
                  </a:lnTo>
                  <a:lnTo>
                    <a:pt x="125021" y="120182"/>
                  </a:lnTo>
                  <a:lnTo>
                    <a:pt x="164899" y="143605"/>
                  </a:lnTo>
                  <a:lnTo>
                    <a:pt x="173030" y="150242"/>
                  </a:lnTo>
                  <a:lnTo>
                    <a:pt x="177281" y="158176"/>
                  </a:lnTo>
                  <a:lnTo>
                    <a:pt x="178885" y="176351"/>
                  </a:lnTo>
                  <a:lnTo>
                    <a:pt x="175335" y="184941"/>
                  </a:lnTo>
                  <a:lnTo>
                    <a:pt x="162032" y="200725"/>
                  </a:lnTo>
                  <a:lnTo>
                    <a:pt x="134812" y="217175"/>
                  </a:lnTo>
                  <a:lnTo>
                    <a:pt x="73479" y="237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745203" y="5109185"/>
              <a:ext cx="248758" cy="431160"/>
            </a:xfrm>
            <a:custGeom>
              <a:avLst/>
              <a:gdLst/>
              <a:ahLst/>
              <a:cxnLst/>
              <a:rect l="0" t="0" r="0" b="0"/>
              <a:pathLst>
                <a:path w="248758" h="431160">
                  <a:moveTo>
                    <a:pt x="192662" y="123478"/>
                  </a:moveTo>
                  <a:lnTo>
                    <a:pt x="198251" y="106710"/>
                  </a:lnTo>
                  <a:lnTo>
                    <a:pt x="197876" y="89119"/>
                  </a:lnTo>
                  <a:lnTo>
                    <a:pt x="192640" y="69603"/>
                  </a:lnTo>
                  <a:lnTo>
                    <a:pt x="170214" y="31598"/>
                  </a:lnTo>
                  <a:lnTo>
                    <a:pt x="155779" y="17132"/>
                  </a:lnTo>
                  <a:lnTo>
                    <a:pt x="137665" y="6803"/>
                  </a:lnTo>
                  <a:lnTo>
                    <a:pt x="102147" y="0"/>
                  </a:lnTo>
                  <a:lnTo>
                    <a:pt x="78734" y="4648"/>
                  </a:lnTo>
                  <a:lnTo>
                    <a:pt x="48941" y="20419"/>
                  </a:lnTo>
                  <a:lnTo>
                    <a:pt x="32860" y="35560"/>
                  </a:lnTo>
                  <a:lnTo>
                    <a:pt x="11822" y="71562"/>
                  </a:lnTo>
                  <a:lnTo>
                    <a:pt x="0" y="116414"/>
                  </a:lnTo>
                  <a:lnTo>
                    <a:pt x="970" y="141396"/>
                  </a:lnTo>
                  <a:lnTo>
                    <a:pt x="13682" y="180780"/>
                  </a:lnTo>
                  <a:lnTo>
                    <a:pt x="28887" y="201978"/>
                  </a:lnTo>
                  <a:lnTo>
                    <a:pt x="60298" y="227066"/>
                  </a:lnTo>
                  <a:lnTo>
                    <a:pt x="72834" y="234650"/>
                  </a:lnTo>
                  <a:lnTo>
                    <a:pt x="84701" y="237367"/>
                  </a:lnTo>
                  <a:lnTo>
                    <a:pt x="107244" y="234146"/>
                  </a:lnTo>
                  <a:lnTo>
                    <a:pt x="125843" y="221797"/>
                  </a:lnTo>
                  <a:lnTo>
                    <a:pt x="156846" y="185273"/>
                  </a:lnTo>
                  <a:lnTo>
                    <a:pt x="172821" y="154656"/>
                  </a:lnTo>
                  <a:lnTo>
                    <a:pt x="180294" y="113822"/>
                  </a:lnTo>
                  <a:lnTo>
                    <a:pt x="190377" y="172476"/>
                  </a:lnTo>
                  <a:lnTo>
                    <a:pt x="206552" y="231856"/>
                  </a:lnTo>
                  <a:lnTo>
                    <a:pt x="231930" y="293975"/>
                  </a:lnTo>
                  <a:lnTo>
                    <a:pt x="246931" y="337122"/>
                  </a:lnTo>
                  <a:lnTo>
                    <a:pt x="248757" y="362320"/>
                  </a:lnTo>
                  <a:lnTo>
                    <a:pt x="240397" y="407093"/>
                  </a:lnTo>
                  <a:lnTo>
                    <a:pt x="233844" y="415500"/>
                  </a:lnTo>
                  <a:lnTo>
                    <a:pt x="214085" y="427960"/>
                  </a:lnTo>
                  <a:lnTo>
                    <a:pt x="192825" y="431159"/>
                  </a:lnTo>
                  <a:lnTo>
                    <a:pt x="133813" y="423680"/>
                  </a:lnTo>
                  <a:lnTo>
                    <a:pt x="80599" y="414288"/>
                  </a:lnTo>
                  <a:lnTo>
                    <a:pt x="24206" y="4077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01036" y="5116850"/>
              <a:ext cx="84229" cy="206867"/>
            </a:xfrm>
            <a:custGeom>
              <a:avLst/>
              <a:gdLst/>
              <a:ahLst/>
              <a:cxnLst/>
              <a:rect l="0" t="0" r="0" b="0"/>
              <a:pathLst>
                <a:path w="84229" h="206867">
                  <a:moveTo>
                    <a:pt x="0" y="94756"/>
                  </a:moveTo>
                  <a:lnTo>
                    <a:pt x="14572" y="137447"/>
                  </a:lnTo>
                  <a:lnTo>
                    <a:pt x="44664" y="196972"/>
                  </a:lnTo>
                  <a:lnTo>
                    <a:pt x="52606" y="206866"/>
                  </a:lnTo>
                  <a:lnTo>
                    <a:pt x="18941" y="146432"/>
                  </a:lnTo>
                  <a:lnTo>
                    <a:pt x="4955" y="103924"/>
                  </a:lnTo>
                  <a:lnTo>
                    <a:pt x="2202" y="78554"/>
                  </a:lnTo>
                  <a:lnTo>
                    <a:pt x="7218" y="57919"/>
                  </a:lnTo>
                  <a:lnTo>
                    <a:pt x="18416" y="40949"/>
                  </a:lnTo>
                  <a:lnTo>
                    <a:pt x="44451" y="1941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137906" y="5121816"/>
              <a:ext cx="167095" cy="195076"/>
            </a:xfrm>
            <a:custGeom>
              <a:avLst/>
              <a:gdLst/>
              <a:ahLst/>
              <a:cxnLst/>
              <a:rect l="0" t="0" r="0" b="0"/>
              <a:pathLst>
                <a:path w="167095" h="195076">
                  <a:moveTo>
                    <a:pt x="0" y="89790"/>
                  </a:moveTo>
                  <a:lnTo>
                    <a:pt x="27557" y="97025"/>
                  </a:lnTo>
                  <a:lnTo>
                    <a:pt x="80659" y="96548"/>
                  </a:lnTo>
                  <a:lnTo>
                    <a:pt x="136401" y="81105"/>
                  </a:lnTo>
                  <a:lnTo>
                    <a:pt x="157719" y="69942"/>
                  </a:lnTo>
                  <a:lnTo>
                    <a:pt x="163638" y="61350"/>
                  </a:lnTo>
                  <a:lnTo>
                    <a:pt x="167094" y="39325"/>
                  </a:lnTo>
                  <a:lnTo>
                    <a:pt x="161612" y="20178"/>
                  </a:lnTo>
                  <a:lnTo>
                    <a:pt x="156875" y="11797"/>
                  </a:lnTo>
                  <a:lnTo>
                    <a:pt x="147867" y="6209"/>
                  </a:lnTo>
                  <a:lnTo>
                    <a:pt x="122261" y="0"/>
                  </a:lnTo>
                  <a:lnTo>
                    <a:pt x="86139" y="2094"/>
                  </a:lnTo>
                  <a:lnTo>
                    <a:pt x="64021" y="13379"/>
                  </a:lnTo>
                  <a:lnTo>
                    <a:pt x="34957" y="39464"/>
                  </a:lnTo>
                  <a:lnTo>
                    <a:pt x="20216" y="60404"/>
                  </a:lnTo>
                  <a:lnTo>
                    <a:pt x="9765" y="85308"/>
                  </a:lnTo>
                  <a:lnTo>
                    <a:pt x="8850" y="97330"/>
                  </a:lnTo>
                  <a:lnTo>
                    <a:pt x="14072" y="120048"/>
                  </a:lnTo>
                  <a:lnTo>
                    <a:pt x="30166" y="152567"/>
                  </a:lnTo>
                  <a:lnTo>
                    <a:pt x="55342" y="178841"/>
                  </a:lnTo>
                  <a:lnTo>
                    <a:pt x="78019" y="187860"/>
                  </a:lnTo>
                  <a:lnTo>
                    <a:pt x="136871" y="1950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35496" y="5176493"/>
              <a:ext cx="202494" cy="164483"/>
            </a:xfrm>
            <a:custGeom>
              <a:avLst/>
              <a:gdLst/>
              <a:ahLst/>
              <a:cxnLst/>
              <a:rect l="0" t="0" r="0" b="0"/>
              <a:pathLst>
                <a:path w="202494" h="164483">
                  <a:moveTo>
                    <a:pt x="149851" y="45641"/>
                  </a:moveTo>
                  <a:lnTo>
                    <a:pt x="114953" y="16333"/>
                  </a:lnTo>
                  <a:lnTo>
                    <a:pt x="85699" y="1733"/>
                  </a:lnTo>
                  <a:lnTo>
                    <a:pt x="65187" y="0"/>
                  </a:lnTo>
                  <a:lnTo>
                    <a:pt x="44372" y="4300"/>
                  </a:lnTo>
                  <a:lnTo>
                    <a:pt x="23423" y="14009"/>
                  </a:lnTo>
                  <a:lnTo>
                    <a:pt x="8652" y="32362"/>
                  </a:lnTo>
                  <a:lnTo>
                    <a:pt x="3076" y="43808"/>
                  </a:lnTo>
                  <a:lnTo>
                    <a:pt x="0" y="69003"/>
                  </a:lnTo>
                  <a:lnTo>
                    <a:pt x="7557" y="117716"/>
                  </a:lnTo>
                  <a:lnTo>
                    <a:pt x="22552" y="144856"/>
                  </a:lnTo>
                  <a:lnTo>
                    <a:pt x="38291" y="157197"/>
                  </a:lnTo>
                  <a:lnTo>
                    <a:pt x="47402" y="162126"/>
                  </a:lnTo>
                  <a:lnTo>
                    <a:pt x="66883" y="164482"/>
                  </a:lnTo>
                  <a:lnTo>
                    <a:pt x="86070" y="160461"/>
                  </a:lnTo>
                  <a:lnTo>
                    <a:pt x="102396" y="150874"/>
                  </a:lnTo>
                  <a:lnTo>
                    <a:pt x="114332" y="135695"/>
                  </a:lnTo>
                  <a:lnTo>
                    <a:pt x="122366" y="116081"/>
                  </a:lnTo>
                  <a:lnTo>
                    <a:pt x="125937" y="91766"/>
                  </a:lnTo>
                  <a:lnTo>
                    <a:pt x="125720" y="86920"/>
                  </a:lnTo>
                  <a:lnTo>
                    <a:pt x="124405" y="87198"/>
                  </a:lnTo>
                  <a:lnTo>
                    <a:pt x="122358" y="90894"/>
                  </a:lnTo>
                  <a:lnTo>
                    <a:pt x="123334" y="95697"/>
                  </a:lnTo>
                  <a:lnTo>
                    <a:pt x="135885" y="113635"/>
                  </a:lnTo>
                  <a:lnTo>
                    <a:pt x="155591" y="132598"/>
                  </a:lnTo>
                  <a:lnTo>
                    <a:pt x="186859" y="146959"/>
                  </a:lnTo>
                  <a:lnTo>
                    <a:pt x="202493" y="150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532400" y="4916808"/>
              <a:ext cx="47704" cy="368499"/>
            </a:xfrm>
            <a:custGeom>
              <a:avLst/>
              <a:gdLst/>
              <a:ahLst/>
              <a:cxnLst/>
              <a:rect l="0" t="0" r="0" b="0"/>
              <a:pathLst>
                <a:path w="47704" h="368499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3308" y="120510"/>
                  </a:lnTo>
                  <a:lnTo>
                    <a:pt x="22174" y="172317"/>
                  </a:lnTo>
                  <a:lnTo>
                    <a:pt x="26491" y="224712"/>
                  </a:lnTo>
                  <a:lnTo>
                    <a:pt x="34659" y="277281"/>
                  </a:lnTo>
                  <a:lnTo>
                    <a:pt x="44780" y="338088"/>
                  </a:lnTo>
                  <a:lnTo>
                    <a:pt x="4770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432704" y="506420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94149" y="8333"/>
                  </a:lnTo>
                  <a:lnTo>
                    <a:pt x="137137" y="15684"/>
                  </a:lnTo>
                  <a:lnTo>
                    <a:pt x="85191" y="28401"/>
                  </a:lnTo>
                  <a:lnTo>
                    <a:pt x="34202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622217" y="5089720"/>
              <a:ext cx="194750" cy="185058"/>
            </a:xfrm>
            <a:custGeom>
              <a:avLst/>
              <a:gdLst/>
              <a:ahLst/>
              <a:cxnLst/>
              <a:rect l="0" t="0" r="0" b="0"/>
              <a:pathLst>
                <a:path w="194750" h="185058">
                  <a:moveTo>
                    <a:pt x="0" y="79772"/>
                  </a:moveTo>
                  <a:lnTo>
                    <a:pt x="57264" y="88105"/>
                  </a:lnTo>
                  <a:lnTo>
                    <a:pt x="100415" y="86531"/>
                  </a:lnTo>
                  <a:lnTo>
                    <a:pt x="163353" y="78323"/>
                  </a:lnTo>
                  <a:lnTo>
                    <a:pt x="182176" y="68989"/>
                  </a:lnTo>
                  <a:lnTo>
                    <a:pt x="188131" y="60885"/>
                  </a:lnTo>
                  <a:lnTo>
                    <a:pt x="194749" y="39402"/>
                  </a:lnTo>
                  <a:lnTo>
                    <a:pt x="193004" y="29462"/>
                  </a:lnTo>
                  <a:lnTo>
                    <a:pt x="181706" y="12179"/>
                  </a:lnTo>
                  <a:lnTo>
                    <a:pt x="158747" y="2937"/>
                  </a:lnTo>
                  <a:lnTo>
                    <a:pt x="131386" y="0"/>
                  </a:lnTo>
                  <a:lnTo>
                    <a:pt x="74364" y="10631"/>
                  </a:lnTo>
                  <a:lnTo>
                    <a:pt x="47900" y="26010"/>
                  </a:lnTo>
                  <a:lnTo>
                    <a:pt x="42462" y="34572"/>
                  </a:lnTo>
                  <a:lnTo>
                    <a:pt x="36420" y="56563"/>
                  </a:lnTo>
                  <a:lnTo>
                    <a:pt x="38607" y="100841"/>
                  </a:lnTo>
                  <a:lnTo>
                    <a:pt x="46795" y="124621"/>
                  </a:lnTo>
                  <a:lnTo>
                    <a:pt x="71115" y="158951"/>
                  </a:lnTo>
                  <a:lnTo>
                    <a:pt x="115814" y="185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845469" y="5106321"/>
              <a:ext cx="92604" cy="155195"/>
            </a:xfrm>
            <a:custGeom>
              <a:avLst/>
              <a:gdLst/>
              <a:ahLst/>
              <a:cxnLst/>
              <a:rect l="0" t="0" r="0" b="0"/>
              <a:pathLst>
                <a:path w="92604" h="155195">
                  <a:moveTo>
                    <a:pt x="18904" y="63171"/>
                  </a:moveTo>
                  <a:lnTo>
                    <a:pt x="10571" y="100649"/>
                  </a:lnTo>
                  <a:lnTo>
                    <a:pt x="8665" y="155194"/>
                  </a:lnTo>
                  <a:lnTo>
                    <a:pt x="1165" y="103259"/>
                  </a:lnTo>
                  <a:lnTo>
                    <a:pt x="0" y="66210"/>
                  </a:lnTo>
                  <a:lnTo>
                    <a:pt x="3873" y="43465"/>
                  </a:lnTo>
                  <a:lnTo>
                    <a:pt x="18220" y="16518"/>
                  </a:lnTo>
                  <a:lnTo>
                    <a:pt x="27806" y="11011"/>
                  </a:lnTo>
                  <a:lnTo>
                    <a:pt x="72741" y="2175"/>
                  </a:lnTo>
                  <a:lnTo>
                    <a:pt x="926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348684" y="4969450"/>
              <a:ext cx="10529" cy="379028"/>
            </a:xfrm>
            <a:custGeom>
              <a:avLst/>
              <a:gdLst/>
              <a:ahLst/>
              <a:cxnLst/>
              <a:rect l="0" t="0" r="0" b="0"/>
              <a:pathLst>
                <a:path w="10529" h="379028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7321" y="168772"/>
                  </a:lnTo>
                  <a:lnTo>
                    <a:pt x="9578" y="223142"/>
                  </a:lnTo>
                  <a:lnTo>
                    <a:pt x="10247" y="275647"/>
                  </a:lnTo>
                  <a:lnTo>
                    <a:pt x="7354" y="335902"/>
                  </a:lnTo>
                  <a:lnTo>
                    <a:pt x="0" y="3790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11813" y="5116850"/>
              <a:ext cx="294799" cy="10529"/>
            </a:xfrm>
            <a:custGeom>
              <a:avLst/>
              <a:gdLst/>
              <a:ahLst/>
              <a:cxnLst/>
              <a:rect l="0" t="0" r="0" b="0"/>
              <a:pathLst>
                <a:path w="294799" h="10529">
                  <a:moveTo>
                    <a:pt x="294798" y="10528"/>
                  </a:moveTo>
                  <a:lnTo>
                    <a:pt x="232320" y="10528"/>
                  </a:lnTo>
                  <a:lnTo>
                    <a:pt x="170023" y="10528"/>
                  </a:lnTo>
                  <a:lnTo>
                    <a:pt x="109797" y="3292"/>
                  </a:lnTo>
                  <a:lnTo>
                    <a:pt x="52841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485554" y="4916808"/>
              <a:ext cx="172959" cy="410612"/>
            </a:xfrm>
            <a:custGeom>
              <a:avLst/>
              <a:gdLst/>
              <a:ahLst/>
              <a:cxnLst/>
              <a:rect l="0" t="0" r="0" b="0"/>
              <a:pathLst>
                <a:path w="172959" h="410612">
                  <a:moveTo>
                    <a:pt x="0" y="0"/>
                  </a:moveTo>
                  <a:lnTo>
                    <a:pt x="3120" y="42692"/>
                  </a:lnTo>
                  <a:lnTo>
                    <a:pt x="14654" y="101110"/>
                  </a:lnTo>
                  <a:lnTo>
                    <a:pt x="21331" y="142814"/>
                  </a:lnTo>
                  <a:lnTo>
                    <a:pt x="28198" y="187475"/>
                  </a:lnTo>
                  <a:lnTo>
                    <a:pt x="35150" y="230721"/>
                  </a:lnTo>
                  <a:lnTo>
                    <a:pt x="39019" y="273338"/>
                  </a:lnTo>
                  <a:lnTo>
                    <a:pt x="44317" y="330553"/>
                  </a:lnTo>
                  <a:lnTo>
                    <a:pt x="50998" y="391808"/>
                  </a:lnTo>
                  <a:lnTo>
                    <a:pt x="49207" y="396906"/>
                  </a:lnTo>
                  <a:lnTo>
                    <a:pt x="45672" y="395625"/>
                  </a:lnTo>
                  <a:lnTo>
                    <a:pt x="40977" y="390092"/>
                  </a:lnTo>
                  <a:lnTo>
                    <a:pt x="35760" y="371466"/>
                  </a:lnTo>
                  <a:lnTo>
                    <a:pt x="35942" y="331552"/>
                  </a:lnTo>
                  <a:lnTo>
                    <a:pt x="46484" y="276842"/>
                  </a:lnTo>
                  <a:lnTo>
                    <a:pt x="59265" y="257181"/>
                  </a:lnTo>
                  <a:lnTo>
                    <a:pt x="67586" y="248663"/>
                  </a:lnTo>
                  <a:lnTo>
                    <a:pt x="77812" y="245324"/>
                  </a:lnTo>
                  <a:lnTo>
                    <a:pt x="101654" y="247853"/>
                  </a:lnTo>
                  <a:lnTo>
                    <a:pt x="121608" y="259896"/>
                  </a:lnTo>
                  <a:lnTo>
                    <a:pt x="137106" y="278116"/>
                  </a:lnTo>
                  <a:lnTo>
                    <a:pt x="160544" y="341460"/>
                  </a:lnTo>
                  <a:lnTo>
                    <a:pt x="172958" y="386033"/>
                  </a:lnTo>
                  <a:lnTo>
                    <a:pt x="168456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18526" y="5137709"/>
              <a:ext cx="188169" cy="182464"/>
            </a:xfrm>
            <a:custGeom>
              <a:avLst/>
              <a:gdLst/>
              <a:ahLst/>
              <a:cxnLst/>
              <a:rect l="0" t="0" r="0" b="0"/>
              <a:pathLst>
                <a:path w="188169" h="182464">
                  <a:moveTo>
                    <a:pt x="146054" y="84425"/>
                  </a:moveTo>
                  <a:lnTo>
                    <a:pt x="131482" y="41734"/>
                  </a:lnTo>
                  <a:lnTo>
                    <a:pt x="106651" y="5672"/>
                  </a:lnTo>
                  <a:lnTo>
                    <a:pt x="96389" y="1508"/>
                  </a:lnTo>
                  <a:lnTo>
                    <a:pt x="69389" y="0"/>
                  </a:lnTo>
                  <a:lnTo>
                    <a:pt x="47250" y="6349"/>
                  </a:lnTo>
                  <a:lnTo>
                    <a:pt x="38070" y="11317"/>
                  </a:lnTo>
                  <a:lnTo>
                    <a:pt x="13973" y="40667"/>
                  </a:lnTo>
                  <a:lnTo>
                    <a:pt x="5463" y="65757"/>
                  </a:lnTo>
                  <a:lnTo>
                    <a:pt x="0" y="125582"/>
                  </a:lnTo>
                  <a:lnTo>
                    <a:pt x="5492" y="153020"/>
                  </a:lnTo>
                  <a:lnTo>
                    <a:pt x="10232" y="165250"/>
                  </a:lnTo>
                  <a:lnTo>
                    <a:pt x="18071" y="173404"/>
                  </a:lnTo>
                  <a:lnTo>
                    <a:pt x="39260" y="182463"/>
                  </a:lnTo>
                  <a:lnTo>
                    <a:pt x="49122" y="181369"/>
                  </a:lnTo>
                  <a:lnTo>
                    <a:pt x="66318" y="170796"/>
                  </a:lnTo>
                  <a:lnTo>
                    <a:pt x="89153" y="139522"/>
                  </a:lnTo>
                  <a:lnTo>
                    <a:pt x="109425" y="95222"/>
                  </a:lnTo>
                  <a:lnTo>
                    <a:pt x="113446" y="95133"/>
                  </a:lnTo>
                  <a:lnTo>
                    <a:pt x="133893" y="120206"/>
                  </a:lnTo>
                  <a:lnTo>
                    <a:pt x="160463" y="155444"/>
                  </a:lnTo>
                  <a:lnTo>
                    <a:pt x="188168" y="168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09043" y="5135109"/>
              <a:ext cx="148288" cy="162360"/>
            </a:xfrm>
            <a:custGeom>
              <a:avLst/>
              <a:gdLst/>
              <a:ahLst/>
              <a:cxnLst/>
              <a:rect l="0" t="0" r="0" b="0"/>
              <a:pathLst>
                <a:path w="148288" h="162360">
                  <a:moveTo>
                    <a:pt x="8179" y="55440"/>
                  </a:moveTo>
                  <a:lnTo>
                    <a:pt x="8179" y="104371"/>
                  </a:lnTo>
                  <a:lnTo>
                    <a:pt x="14246" y="162359"/>
                  </a:lnTo>
                  <a:lnTo>
                    <a:pt x="13393" y="161814"/>
                  </a:lnTo>
                  <a:lnTo>
                    <a:pt x="3620" y="135724"/>
                  </a:lnTo>
                  <a:lnTo>
                    <a:pt x="0" y="81134"/>
                  </a:lnTo>
                  <a:lnTo>
                    <a:pt x="7575" y="40566"/>
                  </a:lnTo>
                  <a:lnTo>
                    <a:pt x="18049" y="21143"/>
                  </a:lnTo>
                  <a:lnTo>
                    <a:pt x="33623" y="7831"/>
                  </a:lnTo>
                  <a:lnTo>
                    <a:pt x="42690" y="2644"/>
                  </a:lnTo>
                  <a:lnTo>
                    <a:pt x="65242" y="0"/>
                  </a:lnTo>
                  <a:lnTo>
                    <a:pt x="88522" y="3893"/>
                  </a:lnTo>
                  <a:lnTo>
                    <a:pt x="114783" y="19240"/>
                  </a:lnTo>
                  <a:lnTo>
                    <a:pt x="130038" y="31942"/>
                  </a:lnTo>
                  <a:lnTo>
                    <a:pt x="146191" y="63426"/>
                  </a:lnTo>
                  <a:lnTo>
                    <a:pt x="148287" y="85895"/>
                  </a:lnTo>
                  <a:lnTo>
                    <a:pt x="145050" y="139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422591" y="4906279"/>
              <a:ext cx="21016" cy="579069"/>
            </a:xfrm>
            <a:custGeom>
              <a:avLst/>
              <a:gdLst/>
              <a:ahLst/>
              <a:cxnLst/>
              <a:rect l="0" t="0" r="0" b="0"/>
              <a:pathLst>
                <a:path w="21016" h="579069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3119" y="164573"/>
                  </a:lnTo>
                  <a:lnTo>
                    <a:pt x="7235" y="208844"/>
                  </a:lnTo>
                  <a:lnTo>
                    <a:pt x="9064" y="251917"/>
                  </a:lnTo>
                  <a:lnTo>
                    <a:pt x="12997" y="294457"/>
                  </a:lnTo>
                  <a:lnTo>
                    <a:pt x="18669" y="357869"/>
                  </a:lnTo>
                  <a:lnTo>
                    <a:pt x="20350" y="417991"/>
                  </a:lnTo>
                  <a:lnTo>
                    <a:pt x="20847" y="469730"/>
                  </a:lnTo>
                  <a:lnTo>
                    <a:pt x="21015" y="529134"/>
                  </a:lnTo>
                  <a:lnTo>
                    <a:pt x="10528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574452" y="5085264"/>
              <a:ext cx="27124" cy="252685"/>
            </a:xfrm>
            <a:custGeom>
              <a:avLst/>
              <a:gdLst/>
              <a:ahLst/>
              <a:cxnLst/>
              <a:rect l="0" t="0" r="0" b="0"/>
              <a:pathLst>
                <a:path w="27124" h="252685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761" y="149661"/>
                  </a:lnTo>
                  <a:lnTo>
                    <a:pt x="17479" y="209481"/>
                  </a:lnTo>
                  <a:lnTo>
                    <a:pt x="2712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85803" y="5076328"/>
              <a:ext cx="169268" cy="282678"/>
            </a:xfrm>
            <a:custGeom>
              <a:avLst/>
              <a:gdLst/>
              <a:ahLst/>
              <a:cxnLst/>
              <a:rect l="0" t="0" r="0" b="0"/>
              <a:pathLst>
                <a:path w="169268" h="282678">
                  <a:moveTo>
                    <a:pt x="0" y="19464"/>
                  </a:moveTo>
                  <a:lnTo>
                    <a:pt x="58617" y="10399"/>
                  </a:lnTo>
                  <a:lnTo>
                    <a:pt x="113961" y="1989"/>
                  </a:lnTo>
                  <a:lnTo>
                    <a:pt x="146186" y="0"/>
                  </a:lnTo>
                  <a:lnTo>
                    <a:pt x="157119" y="4148"/>
                  </a:lnTo>
                  <a:lnTo>
                    <a:pt x="164407" y="11593"/>
                  </a:lnTo>
                  <a:lnTo>
                    <a:pt x="169267" y="21236"/>
                  </a:lnTo>
                  <a:lnTo>
                    <a:pt x="168426" y="44428"/>
                  </a:lnTo>
                  <a:lnTo>
                    <a:pt x="154412" y="97445"/>
                  </a:lnTo>
                  <a:lnTo>
                    <a:pt x="139209" y="152978"/>
                  </a:lnTo>
                  <a:lnTo>
                    <a:pt x="121128" y="209007"/>
                  </a:lnTo>
                  <a:lnTo>
                    <a:pt x="117388" y="247981"/>
                  </a:lnTo>
                  <a:lnTo>
                    <a:pt x="115813" y="282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959544" y="4916808"/>
              <a:ext cx="31587" cy="505369"/>
            </a:xfrm>
            <a:custGeom>
              <a:avLst/>
              <a:gdLst/>
              <a:ahLst/>
              <a:cxnLst/>
              <a:rect l="0" t="0" r="0" b="0"/>
              <a:pathLst>
                <a:path w="31587" h="50536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4" y="158758"/>
                  </a:lnTo>
                  <a:lnTo>
                    <a:pt x="11409" y="217315"/>
                  </a:lnTo>
                  <a:lnTo>
                    <a:pt x="18804" y="280272"/>
                  </a:lnTo>
                  <a:lnTo>
                    <a:pt x="23509" y="338847"/>
                  </a:lnTo>
                  <a:lnTo>
                    <a:pt x="29193" y="394417"/>
                  </a:lnTo>
                  <a:lnTo>
                    <a:pt x="31113" y="455116"/>
                  </a:lnTo>
                  <a:lnTo>
                    <a:pt x="31586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128000" y="5348477"/>
              <a:ext cx="35764" cy="147399"/>
            </a:xfrm>
            <a:custGeom>
              <a:avLst/>
              <a:gdLst/>
              <a:ahLst/>
              <a:cxnLst/>
              <a:rect l="0" t="0" r="0" b="0"/>
              <a:pathLst>
                <a:path w="35764" h="147399">
                  <a:moveTo>
                    <a:pt x="0" y="0"/>
                  </a:moveTo>
                  <a:lnTo>
                    <a:pt x="11178" y="11178"/>
                  </a:lnTo>
                  <a:lnTo>
                    <a:pt x="34844" y="73217"/>
                  </a:lnTo>
                  <a:lnTo>
                    <a:pt x="35763" y="94541"/>
                  </a:lnTo>
                  <a:lnTo>
                    <a:pt x="31102" y="114548"/>
                  </a:lnTo>
                  <a:lnTo>
                    <a:pt x="10528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564608" y="5022093"/>
              <a:ext cx="37175" cy="347441"/>
            </a:xfrm>
            <a:custGeom>
              <a:avLst/>
              <a:gdLst/>
              <a:ahLst/>
              <a:cxnLst/>
              <a:rect l="0" t="0" r="0" b="0"/>
              <a:pathLst>
                <a:path w="37175" h="347441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2" y="119362"/>
                  </a:lnTo>
                  <a:lnTo>
                    <a:pt x="12621" y="178866"/>
                  </a:lnTo>
                  <a:lnTo>
                    <a:pt x="16251" y="234061"/>
                  </a:lnTo>
                  <a:lnTo>
                    <a:pt x="24215" y="285121"/>
                  </a:lnTo>
                  <a:lnTo>
                    <a:pt x="3717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496497" y="516949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178406" y="17937"/>
                  </a:lnTo>
                  <a:lnTo>
                    <a:pt x="119030" y="10334"/>
                  </a:lnTo>
                  <a:lnTo>
                    <a:pt x="58005" y="15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780767" y="4906279"/>
              <a:ext cx="400084" cy="410613"/>
            </a:xfrm>
            <a:custGeom>
              <a:avLst/>
              <a:gdLst/>
              <a:ahLst/>
              <a:cxnLst/>
              <a:rect l="0" t="0" r="0" b="0"/>
              <a:pathLst>
                <a:path w="400084" h="410613">
                  <a:moveTo>
                    <a:pt x="0" y="0"/>
                  </a:moveTo>
                  <a:lnTo>
                    <a:pt x="14654" y="53028"/>
                  </a:lnTo>
                  <a:lnTo>
                    <a:pt x="19792" y="111644"/>
                  </a:lnTo>
                  <a:lnTo>
                    <a:pt x="21852" y="162282"/>
                  </a:lnTo>
                  <a:lnTo>
                    <a:pt x="28182" y="215500"/>
                  </a:lnTo>
                  <a:lnTo>
                    <a:pt x="31747" y="271692"/>
                  </a:lnTo>
                  <a:lnTo>
                    <a:pt x="39719" y="330138"/>
                  </a:lnTo>
                  <a:lnTo>
                    <a:pt x="41640" y="391726"/>
                  </a:lnTo>
                  <a:lnTo>
                    <a:pt x="41798" y="395682"/>
                  </a:lnTo>
                  <a:lnTo>
                    <a:pt x="40916" y="339203"/>
                  </a:lnTo>
                  <a:lnTo>
                    <a:pt x="36039" y="306005"/>
                  </a:lnTo>
                  <a:lnTo>
                    <a:pt x="46672" y="252774"/>
                  </a:lnTo>
                  <a:lnTo>
                    <a:pt x="53341" y="245725"/>
                  </a:lnTo>
                  <a:lnTo>
                    <a:pt x="73230" y="237893"/>
                  </a:lnTo>
                  <a:lnTo>
                    <a:pt x="82745" y="238144"/>
                  </a:lnTo>
                  <a:lnTo>
                    <a:pt x="99556" y="244662"/>
                  </a:lnTo>
                  <a:lnTo>
                    <a:pt x="111708" y="258477"/>
                  </a:lnTo>
                  <a:lnTo>
                    <a:pt x="144843" y="316364"/>
                  </a:lnTo>
                  <a:lnTo>
                    <a:pt x="152112" y="338308"/>
                  </a:lnTo>
                  <a:lnTo>
                    <a:pt x="162751" y="398650"/>
                  </a:lnTo>
                  <a:lnTo>
                    <a:pt x="163483" y="402637"/>
                  </a:lnTo>
                  <a:lnTo>
                    <a:pt x="162801" y="401786"/>
                  </a:lnTo>
                  <a:lnTo>
                    <a:pt x="161176" y="397709"/>
                  </a:lnTo>
                  <a:lnTo>
                    <a:pt x="164479" y="375203"/>
                  </a:lnTo>
                  <a:lnTo>
                    <a:pt x="178456" y="351897"/>
                  </a:lnTo>
                  <a:lnTo>
                    <a:pt x="193957" y="340453"/>
                  </a:lnTo>
                  <a:lnTo>
                    <a:pt x="213714" y="332637"/>
                  </a:lnTo>
                  <a:lnTo>
                    <a:pt x="264526" y="324500"/>
                  </a:lnTo>
                  <a:lnTo>
                    <a:pt x="324000" y="307419"/>
                  </a:lnTo>
                  <a:lnTo>
                    <a:pt x="377556" y="275865"/>
                  </a:lnTo>
                  <a:lnTo>
                    <a:pt x="389291" y="259477"/>
                  </a:lnTo>
                  <a:lnTo>
                    <a:pt x="392166" y="240496"/>
                  </a:lnTo>
                  <a:lnTo>
                    <a:pt x="391296" y="230521"/>
                  </a:lnTo>
                  <a:lnTo>
                    <a:pt x="386036" y="223871"/>
                  </a:lnTo>
                  <a:lnTo>
                    <a:pt x="367714" y="216482"/>
                  </a:lnTo>
                  <a:lnTo>
                    <a:pt x="347092" y="219437"/>
                  </a:lnTo>
                  <a:lnTo>
                    <a:pt x="305257" y="240397"/>
                  </a:lnTo>
                  <a:lnTo>
                    <a:pt x="264368" y="275474"/>
                  </a:lnTo>
                  <a:lnTo>
                    <a:pt x="235667" y="316197"/>
                  </a:lnTo>
                  <a:lnTo>
                    <a:pt x="227573" y="338234"/>
                  </a:lnTo>
                  <a:lnTo>
                    <a:pt x="223975" y="363626"/>
                  </a:lnTo>
                  <a:lnTo>
                    <a:pt x="226525" y="374609"/>
                  </a:lnTo>
                  <a:lnTo>
                    <a:pt x="238718" y="393051"/>
                  </a:lnTo>
                  <a:lnTo>
                    <a:pt x="262074" y="402807"/>
                  </a:lnTo>
                  <a:lnTo>
                    <a:pt x="319139" y="409070"/>
                  </a:lnTo>
                  <a:lnTo>
                    <a:pt x="380166" y="410409"/>
                  </a:lnTo>
                  <a:lnTo>
                    <a:pt x="400083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618720" y="5716272"/>
              <a:ext cx="245446" cy="263915"/>
            </a:xfrm>
            <a:custGeom>
              <a:avLst/>
              <a:gdLst/>
              <a:ahLst/>
              <a:cxnLst/>
              <a:rect l="0" t="0" r="0" b="0"/>
              <a:pathLst>
                <a:path w="245446" h="263915">
                  <a:moveTo>
                    <a:pt x="192803" y="127044"/>
                  </a:moveTo>
                  <a:lnTo>
                    <a:pt x="172560" y="77492"/>
                  </a:lnTo>
                  <a:lnTo>
                    <a:pt x="123840" y="26156"/>
                  </a:lnTo>
                  <a:lnTo>
                    <a:pt x="96330" y="4474"/>
                  </a:lnTo>
                  <a:lnTo>
                    <a:pt x="86374" y="877"/>
                  </a:lnTo>
                  <a:lnTo>
                    <a:pt x="65952" y="0"/>
                  </a:lnTo>
                  <a:lnTo>
                    <a:pt x="48298" y="6629"/>
                  </a:lnTo>
                  <a:lnTo>
                    <a:pt x="32652" y="18544"/>
                  </a:lnTo>
                  <a:lnTo>
                    <a:pt x="11860" y="44983"/>
                  </a:lnTo>
                  <a:lnTo>
                    <a:pt x="2030" y="64836"/>
                  </a:lnTo>
                  <a:lnTo>
                    <a:pt x="0" y="88477"/>
                  </a:lnTo>
                  <a:lnTo>
                    <a:pt x="2640" y="141783"/>
                  </a:lnTo>
                  <a:lnTo>
                    <a:pt x="12737" y="196202"/>
                  </a:lnTo>
                  <a:lnTo>
                    <a:pt x="36048" y="238841"/>
                  </a:lnTo>
                  <a:lnTo>
                    <a:pt x="42676" y="247199"/>
                  </a:lnTo>
                  <a:lnTo>
                    <a:pt x="65639" y="256485"/>
                  </a:lnTo>
                  <a:lnTo>
                    <a:pt x="79951" y="258962"/>
                  </a:lnTo>
                  <a:lnTo>
                    <a:pt x="102093" y="255474"/>
                  </a:lnTo>
                  <a:lnTo>
                    <a:pt x="111272" y="251268"/>
                  </a:lnTo>
                  <a:lnTo>
                    <a:pt x="127711" y="234118"/>
                  </a:lnTo>
                  <a:lnTo>
                    <a:pt x="151739" y="190569"/>
                  </a:lnTo>
                  <a:lnTo>
                    <a:pt x="152820" y="147556"/>
                  </a:lnTo>
                  <a:lnTo>
                    <a:pt x="145731" y="108945"/>
                  </a:lnTo>
                  <a:lnTo>
                    <a:pt x="143874" y="106789"/>
                  </a:lnTo>
                  <a:lnTo>
                    <a:pt x="141811" y="119991"/>
                  </a:lnTo>
                  <a:lnTo>
                    <a:pt x="146239" y="149131"/>
                  </a:lnTo>
                  <a:lnTo>
                    <a:pt x="179607" y="211362"/>
                  </a:lnTo>
                  <a:lnTo>
                    <a:pt x="214243" y="243828"/>
                  </a:lnTo>
                  <a:lnTo>
                    <a:pt x="245445" y="2639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832580" y="5811613"/>
              <a:ext cx="213858" cy="203413"/>
            </a:xfrm>
            <a:custGeom>
              <a:avLst/>
              <a:gdLst/>
              <a:ahLst/>
              <a:cxnLst/>
              <a:rect l="0" t="0" r="0" b="0"/>
              <a:pathLst>
                <a:path w="213858" h="203413">
                  <a:moveTo>
                    <a:pt x="0" y="52760"/>
                  </a:moveTo>
                  <a:lnTo>
                    <a:pt x="23719" y="96722"/>
                  </a:lnTo>
                  <a:lnTo>
                    <a:pt x="45122" y="156093"/>
                  </a:lnTo>
                  <a:lnTo>
                    <a:pt x="66860" y="203412"/>
                  </a:lnTo>
                  <a:lnTo>
                    <a:pt x="65590" y="198095"/>
                  </a:lnTo>
                  <a:lnTo>
                    <a:pt x="48729" y="140822"/>
                  </a:lnTo>
                  <a:lnTo>
                    <a:pt x="37355" y="88395"/>
                  </a:lnTo>
                  <a:lnTo>
                    <a:pt x="43947" y="43031"/>
                  </a:lnTo>
                  <a:lnTo>
                    <a:pt x="51118" y="22700"/>
                  </a:lnTo>
                  <a:lnTo>
                    <a:pt x="62103" y="5864"/>
                  </a:lnTo>
                  <a:lnTo>
                    <a:pt x="69478" y="1609"/>
                  </a:lnTo>
                  <a:lnTo>
                    <a:pt x="87031" y="0"/>
                  </a:lnTo>
                  <a:lnTo>
                    <a:pt x="116644" y="11261"/>
                  </a:lnTo>
                  <a:lnTo>
                    <a:pt x="156922" y="44433"/>
                  </a:lnTo>
                  <a:lnTo>
                    <a:pt x="201985" y="105595"/>
                  </a:lnTo>
                  <a:lnTo>
                    <a:pt x="211824" y="126545"/>
                  </a:lnTo>
                  <a:lnTo>
                    <a:pt x="213857" y="147554"/>
                  </a:lnTo>
                  <a:lnTo>
                    <a:pt x="210570" y="179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065101" y="5780145"/>
              <a:ext cx="210272" cy="196055"/>
            </a:xfrm>
            <a:custGeom>
              <a:avLst/>
              <a:gdLst/>
              <a:ahLst/>
              <a:cxnLst/>
              <a:rect l="0" t="0" r="0" b="0"/>
              <a:pathLst>
                <a:path w="210272" h="196055">
                  <a:moveTo>
                    <a:pt x="125448" y="0"/>
                  </a:moveTo>
                  <a:lnTo>
                    <a:pt x="85760" y="2340"/>
                  </a:lnTo>
                  <a:lnTo>
                    <a:pt x="53637" y="16811"/>
                  </a:lnTo>
                  <a:lnTo>
                    <a:pt x="8266" y="49498"/>
                  </a:lnTo>
                  <a:lnTo>
                    <a:pt x="2873" y="58735"/>
                  </a:lnTo>
                  <a:lnTo>
                    <a:pt x="0" y="81477"/>
                  </a:lnTo>
                  <a:lnTo>
                    <a:pt x="5551" y="90582"/>
                  </a:lnTo>
                  <a:lnTo>
                    <a:pt x="27317" y="103819"/>
                  </a:lnTo>
                  <a:lnTo>
                    <a:pt x="72456" y="112260"/>
                  </a:lnTo>
                  <a:lnTo>
                    <a:pt x="130535" y="109045"/>
                  </a:lnTo>
                  <a:lnTo>
                    <a:pt x="187902" y="120280"/>
                  </a:lnTo>
                  <a:lnTo>
                    <a:pt x="196330" y="125810"/>
                  </a:lnTo>
                  <a:lnTo>
                    <a:pt x="208814" y="141313"/>
                  </a:lnTo>
                  <a:lnTo>
                    <a:pt x="210271" y="149191"/>
                  </a:lnTo>
                  <a:lnTo>
                    <a:pt x="208903" y="156782"/>
                  </a:lnTo>
                  <a:lnTo>
                    <a:pt x="201143" y="171456"/>
                  </a:lnTo>
                  <a:lnTo>
                    <a:pt x="189896" y="185777"/>
                  </a:lnTo>
                  <a:lnTo>
                    <a:pt x="167740" y="193702"/>
                  </a:lnTo>
                  <a:lnTo>
                    <a:pt x="140735" y="196054"/>
                  </a:lnTo>
                  <a:lnTo>
                    <a:pt x="78371" y="190605"/>
                  </a:lnTo>
                  <a:lnTo>
                    <a:pt x="5174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74777" y="5801202"/>
              <a:ext cx="280640" cy="177386"/>
            </a:xfrm>
            <a:custGeom>
              <a:avLst/>
              <a:gdLst/>
              <a:ahLst/>
              <a:cxnLst/>
              <a:rect l="0" t="0" r="0" b="0"/>
              <a:pathLst>
                <a:path w="280640" h="177386">
                  <a:moveTo>
                    <a:pt x="0" y="31585"/>
                  </a:moveTo>
                  <a:lnTo>
                    <a:pt x="2340" y="71273"/>
                  </a:lnTo>
                  <a:lnTo>
                    <a:pt x="23719" y="126022"/>
                  </a:lnTo>
                  <a:lnTo>
                    <a:pt x="40433" y="152243"/>
                  </a:lnTo>
                  <a:lnTo>
                    <a:pt x="65792" y="174830"/>
                  </a:lnTo>
                  <a:lnTo>
                    <a:pt x="75447" y="177385"/>
                  </a:lnTo>
                  <a:lnTo>
                    <a:pt x="95533" y="173984"/>
                  </a:lnTo>
                  <a:lnTo>
                    <a:pt x="103463" y="168632"/>
                  </a:lnTo>
                  <a:lnTo>
                    <a:pt x="115393" y="153326"/>
                  </a:lnTo>
                  <a:lnTo>
                    <a:pt x="128687" y="119389"/>
                  </a:lnTo>
                  <a:lnTo>
                    <a:pt x="133755" y="113517"/>
                  </a:lnTo>
                  <a:lnTo>
                    <a:pt x="139473" y="111944"/>
                  </a:lnTo>
                  <a:lnTo>
                    <a:pt x="145624" y="113234"/>
                  </a:lnTo>
                  <a:lnTo>
                    <a:pt x="165460" y="126228"/>
                  </a:lnTo>
                  <a:lnTo>
                    <a:pt x="203228" y="163588"/>
                  </a:lnTo>
                  <a:lnTo>
                    <a:pt x="212695" y="168720"/>
                  </a:lnTo>
                  <a:lnTo>
                    <a:pt x="235691" y="171303"/>
                  </a:lnTo>
                  <a:lnTo>
                    <a:pt x="248374" y="170354"/>
                  </a:lnTo>
                  <a:lnTo>
                    <a:pt x="258000" y="166212"/>
                  </a:lnTo>
                  <a:lnTo>
                    <a:pt x="271814" y="152250"/>
                  </a:lnTo>
                  <a:lnTo>
                    <a:pt x="278734" y="131228"/>
                  </a:lnTo>
                  <a:lnTo>
                    <a:pt x="280639" y="106287"/>
                  </a:lnTo>
                  <a:lnTo>
                    <a:pt x="273965" y="67107"/>
                  </a:lnTo>
                  <a:lnTo>
                    <a:pt x="254461" y="24954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99200" y="5814925"/>
              <a:ext cx="171956" cy="183395"/>
            </a:xfrm>
            <a:custGeom>
              <a:avLst/>
              <a:gdLst/>
              <a:ahLst/>
              <a:cxnLst/>
              <a:rect l="0" t="0" r="0" b="0"/>
              <a:pathLst>
                <a:path w="171956" h="183395">
                  <a:moveTo>
                    <a:pt x="12489" y="70505"/>
                  </a:moveTo>
                  <a:lnTo>
                    <a:pt x="71106" y="85159"/>
                  </a:lnTo>
                  <a:lnTo>
                    <a:pt x="111485" y="84075"/>
                  </a:lnTo>
                  <a:lnTo>
                    <a:pt x="147496" y="76346"/>
                  </a:lnTo>
                  <a:lnTo>
                    <a:pt x="156306" y="70889"/>
                  </a:lnTo>
                  <a:lnTo>
                    <a:pt x="169214" y="55468"/>
                  </a:lnTo>
                  <a:lnTo>
                    <a:pt x="171955" y="46442"/>
                  </a:lnTo>
                  <a:lnTo>
                    <a:pt x="171880" y="27055"/>
                  </a:lnTo>
                  <a:lnTo>
                    <a:pt x="167883" y="19312"/>
                  </a:lnTo>
                  <a:lnTo>
                    <a:pt x="154082" y="7588"/>
                  </a:lnTo>
                  <a:lnTo>
                    <a:pt x="115404" y="0"/>
                  </a:lnTo>
                  <a:lnTo>
                    <a:pt x="66899" y="3341"/>
                  </a:lnTo>
                  <a:lnTo>
                    <a:pt x="39011" y="14918"/>
                  </a:lnTo>
                  <a:lnTo>
                    <a:pt x="26661" y="22919"/>
                  </a:lnTo>
                  <a:lnTo>
                    <a:pt x="9819" y="44286"/>
                  </a:lnTo>
                  <a:lnTo>
                    <a:pt x="3690" y="56535"/>
                  </a:lnTo>
                  <a:lnTo>
                    <a:pt x="0" y="82623"/>
                  </a:lnTo>
                  <a:lnTo>
                    <a:pt x="3428" y="108646"/>
                  </a:lnTo>
                  <a:lnTo>
                    <a:pt x="18513" y="141857"/>
                  </a:lnTo>
                  <a:lnTo>
                    <a:pt x="31154" y="159149"/>
                  </a:lnTo>
                  <a:lnTo>
                    <a:pt x="57014" y="176449"/>
                  </a:lnTo>
                  <a:lnTo>
                    <a:pt x="92492" y="183394"/>
                  </a:lnTo>
                  <a:lnTo>
                    <a:pt x="127051" y="179862"/>
                  </a:lnTo>
                  <a:lnTo>
                    <a:pt x="159888" y="165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43316" y="5832787"/>
              <a:ext cx="136871" cy="157051"/>
            </a:xfrm>
            <a:custGeom>
              <a:avLst/>
              <a:gdLst/>
              <a:ahLst/>
              <a:cxnLst/>
              <a:rect l="0" t="0" r="0" b="0"/>
              <a:pathLst>
                <a:path w="136871" h="157051">
                  <a:moveTo>
                    <a:pt x="0" y="63171"/>
                  </a:moveTo>
                  <a:lnTo>
                    <a:pt x="14654" y="116199"/>
                  </a:lnTo>
                  <a:lnTo>
                    <a:pt x="25858" y="157050"/>
                  </a:lnTo>
                  <a:lnTo>
                    <a:pt x="9987" y="95771"/>
                  </a:lnTo>
                  <a:lnTo>
                    <a:pt x="5609" y="74150"/>
                  </a:lnTo>
                  <a:lnTo>
                    <a:pt x="7562" y="52843"/>
                  </a:lnTo>
                  <a:lnTo>
                    <a:pt x="15450" y="34794"/>
                  </a:lnTo>
                  <a:lnTo>
                    <a:pt x="20828" y="26706"/>
                  </a:lnTo>
                  <a:lnTo>
                    <a:pt x="39283" y="14599"/>
                  </a:lnTo>
                  <a:lnTo>
                    <a:pt x="63083" y="6489"/>
                  </a:lnTo>
                  <a:lnTo>
                    <a:pt x="110250" y="128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75635" y="5832787"/>
              <a:ext cx="9879" cy="189514"/>
            </a:xfrm>
            <a:custGeom>
              <a:avLst/>
              <a:gdLst/>
              <a:ahLst/>
              <a:cxnLst/>
              <a:rect l="0" t="0" r="0" b="0"/>
              <a:pathLst>
                <a:path w="9879" h="189514">
                  <a:moveTo>
                    <a:pt x="9878" y="0"/>
                  </a:moveTo>
                  <a:lnTo>
                    <a:pt x="2643" y="27556"/>
                  </a:lnTo>
                  <a:lnTo>
                    <a:pt x="0" y="83780"/>
                  </a:lnTo>
                  <a:lnTo>
                    <a:pt x="6671" y="145953"/>
                  </a:lnTo>
                  <a:lnTo>
                    <a:pt x="9878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274984" y="5727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372767" y="5825552"/>
              <a:ext cx="214152" cy="183975"/>
            </a:xfrm>
            <a:custGeom>
              <a:avLst/>
              <a:gdLst/>
              <a:ahLst/>
              <a:cxnLst/>
              <a:rect l="0" t="0" r="0" b="0"/>
              <a:pathLst>
                <a:path w="214152" h="183975">
                  <a:moveTo>
                    <a:pt x="123316" y="7235"/>
                  </a:moveTo>
                  <a:lnTo>
                    <a:pt x="95759" y="0"/>
                  </a:lnTo>
                  <a:lnTo>
                    <a:pt x="54970" y="23"/>
                  </a:lnTo>
                  <a:lnTo>
                    <a:pt x="20787" y="13807"/>
                  </a:lnTo>
                  <a:lnTo>
                    <a:pt x="3268" y="26143"/>
                  </a:lnTo>
                  <a:lnTo>
                    <a:pt x="0" y="33879"/>
                  </a:lnTo>
                  <a:lnTo>
                    <a:pt x="161" y="42545"/>
                  </a:lnTo>
                  <a:lnTo>
                    <a:pt x="2608" y="51832"/>
                  </a:lnTo>
                  <a:lnTo>
                    <a:pt x="14686" y="68390"/>
                  </a:lnTo>
                  <a:lnTo>
                    <a:pt x="22820" y="76081"/>
                  </a:lnTo>
                  <a:lnTo>
                    <a:pt x="44336" y="84627"/>
                  </a:lnTo>
                  <a:lnTo>
                    <a:pt x="103903" y="98969"/>
                  </a:lnTo>
                  <a:lnTo>
                    <a:pt x="164021" y="112617"/>
                  </a:lnTo>
                  <a:lnTo>
                    <a:pt x="190540" y="120752"/>
                  </a:lnTo>
                  <a:lnTo>
                    <a:pt x="210125" y="132166"/>
                  </a:lnTo>
                  <a:lnTo>
                    <a:pt x="213944" y="138486"/>
                  </a:lnTo>
                  <a:lnTo>
                    <a:pt x="214151" y="145038"/>
                  </a:lnTo>
                  <a:lnTo>
                    <a:pt x="211948" y="151747"/>
                  </a:lnTo>
                  <a:lnTo>
                    <a:pt x="200143" y="162320"/>
                  </a:lnTo>
                  <a:lnTo>
                    <a:pt x="163968" y="178639"/>
                  </a:lnTo>
                  <a:lnTo>
                    <a:pt x="127821" y="183974"/>
                  </a:lnTo>
                  <a:lnTo>
                    <a:pt x="70673" y="175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953747" y="5822138"/>
              <a:ext cx="187918" cy="200163"/>
            </a:xfrm>
            <a:custGeom>
              <a:avLst/>
              <a:gdLst/>
              <a:ahLst/>
              <a:cxnLst/>
              <a:rect l="0" t="0" r="0" b="0"/>
              <a:pathLst>
                <a:path w="187918" h="200163">
                  <a:moveTo>
                    <a:pt x="5590" y="42235"/>
                  </a:moveTo>
                  <a:lnTo>
                    <a:pt x="0" y="59003"/>
                  </a:lnTo>
                  <a:lnTo>
                    <a:pt x="2114" y="91786"/>
                  </a:lnTo>
                  <a:lnTo>
                    <a:pt x="13308" y="144786"/>
                  </a:lnTo>
                  <a:lnTo>
                    <a:pt x="22175" y="176996"/>
                  </a:lnTo>
                  <a:lnTo>
                    <a:pt x="23665" y="175359"/>
                  </a:lnTo>
                  <a:lnTo>
                    <a:pt x="24659" y="169589"/>
                  </a:lnTo>
                  <a:lnTo>
                    <a:pt x="18051" y="113757"/>
                  </a:lnTo>
                  <a:lnTo>
                    <a:pt x="19810" y="76294"/>
                  </a:lnTo>
                  <a:lnTo>
                    <a:pt x="30886" y="32195"/>
                  </a:lnTo>
                  <a:lnTo>
                    <a:pt x="46490" y="5855"/>
                  </a:lnTo>
                  <a:lnTo>
                    <a:pt x="53914" y="1604"/>
                  </a:lnTo>
                  <a:lnTo>
                    <a:pt x="71521" y="0"/>
                  </a:lnTo>
                  <a:lnTo>
                    <a:pt x="101164" y="11264"/>
                  </a:lnTo>
                  <a:lnTo>
                    <a:pt x="126585" y="35008"/>
                  </a:lnTo>
                  <a:lnTo>
                    <a:pt x="163275" y="96237"/>
                  </a:lnTo>
                  <a:lnTo>
                    <a:pt x="185956" y="145708"/>
                  </a:lnTo>
                  <a:lnTo>
                    <a:pt x="187917" y="167772"/>
                  </a:lnTo>
                  <a:lnTo>
                    <a:pt x="184574" y="2001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201492" y="5824390"/>
              <a:ext cx="147400" cy="208440"/>
            </a:xfrm>
            <a:custGeom>
              <a:avLst/>
              <a:gdLst/>
              <a:ahLst/>
              <a:cxnLst/>
              <a:rect l="0" t="0" r="0" b="0"/>
              <a:pathLst>
                <a:path w="147400" h="208440">
                  <a:moveTo>
                    <a:pt x="0" y="113682"/>
                  </a:moveTo>
                  <a:lnTo>
                    <a:pt x="58617" y="93439"/>
                  </a:lnTo>
                  <a:lnTo>
                    <a:pt x="120427" y="60685"/>
                  </a:lnTo>
                  <a:lnTo>
                    <a:pt x="129418" y="53784"/>
                  </a:lnTo>
                  <a:lnTo>
                    <a:pt x="134242" y="45674"/>
                  </a:lnTo>
                  <a:lnTo>
                    <a:pt x="136482" y="27305"/>
                  </a:lnTo>
                  <a:lnTo>
                    <a:pt x="131932" y="18663"/>
                  </a:lnTo>
                  <a:lnTo>
                    <a:pt x="114399" y="2821"/>
                  </a:lnTo>
                  <a:lnTo>
                    <a:pt x="103172" y="0"/>
                  </a:lnTo>
                  <a:lnTo>
                    <a:pt x="78220" y="3106"/>
                  </a:lnTo>
                  <a:lnTo>
                    <a:pt x="43454" y="18008"/>
                  </a:lnTo>
                  <a:lnTo>
                    <a:pt x="27892" y="33726"/>
                  </a:lnTo>
                  <a:lnTo>
                    <a:pt x="18245" y="53579"/>
                  </a:lnTo>
                  <a:lnTo>
                    <a:pt x="13985" y="91065"/>
                  </a:lnTo>
                  <a:lnTo>
                    <a:pt x="20781" y="131807"/>
                  </a:lnTo>
                  <a:lnTo>
                    <a:pt x="31073" y="159562"/>
                  </a:lnTo>
                  <a:lnTo>
                    <a:pt x="46565" y="178137"/>
                  </a:lnTo>
                  <a:lnTo>
                    <a:pt x="85107" y="199594"/>
                  </a:lnTo>
                  <a:lnTo>
                    <a:pt x="147399" y="2084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359419" y="5853761"/>
              <a:ext cx="252060" cy="367064"/>
            </a:xfrm>
            <a:custGeom>
              <a:avLst/>
              <a:gdLst/>
              <a:ahLst/>
              <a:cxnLst/>
              <a:rect l="0" t="0" r="0" b="0"/>
              <a:pathLst>
                <a:path w="252060" h="367064">
                  <a:moveTo>
                    <a:pt x="200042" y="115897"/>
                  </a:moveTo>
                  <a:lnTo>
                    <a:pt x="208375" y="78419"/>
                  </a:lnTo>
                  <a:lnTo>
                    <a:pt x="206801" y="43571"/>
                  </a:lnTo>
                  <a:lnTo>
                    <a:pt x="204547" y="32585"/>
                  </a:lnTo>
                  <a:lnTo>
                    <a:pt x="192686" y="14138"/>
                  </a:lnTo>
                  <a:lnTo>
                    <a:pt x="184609" y="5944"/>
                  </a:lnTo>
                  <a:lnTo>
                    <a:pt x="175716" y="1650"/>
                  </a:lnTo>
                  <a:lnTo>
                    <a:pt x="156475" y="0"/>
                  </a:lnTo>
                  <a:lnTo>
                    <a:pt x="139344" y="6285"/>
                  </a:lnTo>
                  <a:lnTo>
                    <a:pt x="131502" y="11237"/>
                  </a:lnTo>
                  <a:lnTo>
                    <a:pt x="109284" y="40563"/>
                  </a:lnTo>
                  <a:lnTo>
                    <a:pt x="104333" y="62528"/>
                  </a:lnTo>
                  <a:lnTo>
                    <a:pt x="110687" y="110814"/>
                  </a:lnTo>
                  <a:lnTo>
                    <a:pt x="122894" y="131575"/>
                  </a:lnTo>
                  <a:lnTo>
                    <a:pt x="131062" y="140387"/>
                  </a:lnTo>
                  <a:lnTo>
                    <a:pt x="140017" y="145092"/>
                  </a:lnTo>
                  <a:lnTo>
                    <a:pt x="159326" y="147200"/>
                  </a:lnTo>
                  <a:lnTo>
                    <a:pt x="189927" y="136221"/>
                  </a:lnTo>
                  <a:lnTo>
                    <a:pt x="204515" y="121420"/>
                  </a:lnTo>
                  <a:lnTo>
                    <a:pt x="210043" y="112560"/>
                  </a:lnTo>
                  <a:lnTo>
                    <a:pt x="214898" y="110162"/>
                  </a:lnTo>
                  <a:lnTo>
                    <a:pt x="219305" y="112074"/>
                  </a:lnTo>
                  <a:lnTo>
                    <a:pt x="223412" y="116858"/>
                  </a:lnTo>
                  <a:lnTo>
                    <a:pt x="241999" y="170976"/>
                  </a:lnTo>
                  <a:lnTo>
                    <a:pt x="250573" y="230762"/>
                  </a:lnTo>
                  <a:lnTo>
                    <a:pt x="252059" y="281602"/>
                  </a:lnTo>
                  <a:lnTo>
                    <a:pt x="246910" y="322532"/>
                  </a:lnTo>
                  <a:lnTo>
                    <a:pt x="234911" y="342656"/>
                  </a:lnTo>
                  <a:lnTo>
                    <a:pt x="226797" y="351297"/>
                  </a:lnTo>
                  <a:lnTo>
                    <a:pt x="202184" y="360899"/>
                  </a:lnTo>
                  <a:lnTo>
                    <a:pt x="144313" y="367063"/>
                  </a:lnTo>
                  <a:lnTo>
                    <a:pt x="88992" y="359876"/>
                  </a:lnTo>
                  <a:lnTo>
                    <a:pt x="26624" y="343792"/>
                  </a:lnTo>
                  <a:lnTo>
                    <a:pt x="0" y="3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694051" y="5842369"/>
              <a:ext cx="254965" cy="205219"/>
            </a:xfrm>
            <a:custGeom>
              <a:avLst/>
              <a:gdLst/>
              <a:ahLst/>
              <a:cxnLst/>
              <a:rect l="0" t="0" r="0" b="0"/>
              <a:pathLst>
                <a:path w="254965" h="205219">
                  <a:moveTo>
                    <a:pt x="139151" y="74646"/>
                  </a:moveTo>
                  <a:lnTo>
                    <a:pt x="129576" y="43364"/>
                  </a:lnTo>
                  <a:lnTo>
                    <a:pt x="111617" y="19624"/>
                  </a:lnTo>
                  <a:lnTo>
                    <a:pt x="94158" y="4958"/>
                  </a:lnTo>
                  <a:lnTo>
                    <a:pt x="71581" y="0"/>
                  </a:lnTo>
                  <a:lnTo>
                    <a:pt x="47119" y="2866"/>
                  </a:lnTo>
                  <a:lnTo>
                    <a:pt x="24548" y="11938"/>
                  </a:lnTo>
                  <a:lnTo>
                    <a:pt x="15956" y="21142"/>
                  </a:lnTo>
                  <a:lnTo>
                    <a:pt x="3290" y="46968"/>
                  </a:lnTo>
                  <a:lnTo>
                    <a:pt x="0" y="74823"/>
                  </a:lnTo>
                  <a:lnTo>
                    <a:pt x="7419" y="130833"/>
                  </a:lnTo>
                  <a:lnTo>
                    <a:pt x="22390" y="167333"/>
                  </a:lnTo>
                  <a:lnTo>
                    <a:pt x="38125" y="183301"/>
                  </a:lnTo>
                  <a:lnTo>
                    <a:pt x="47233" y="189197"/>
                  </a:lnTo>
                  <a:lnTo>
                    <a:pt x="66713" y="192628"/>
                  </a:lnTo>
                  <a:lnTo>
                    <a:pt x="76821" y="191906"/>
                  </a:lnTo>
                  <a:lnTo>
                    <a:pt x="94291" y="184863"/>
                  </a:lnTo>
                  <a:lnTo>
                    <a:pt x="102225" y="179709"/>
                  </a:lnTo>
                  <a:lnTo>
                    <a:pt x="114161" y="164625"/>
                  </a:lnTo>
                  <a:lnTo>
                    <a:pt x="131355" y="126345"/>
                  </a:lnTo>
                  <a:lnTo>
                    <a:pt x="137611" y="85942"/>
                  </a:lnTo>
                  <a:lnTo>
                    <a:pt x="150514" y="147325"/>
                  </a:lnTo>
                  <a:lnTo>
                    <a:pt x="159409" y="168949"/>
                  </a:lnTo>
                  <a:lnTo>
                    <a:pt x="175061" y="190258"/>
                  </a:lnTo>
                  <a:lnTo>
                    <a:pt x="196835" y="202069"/>
                  </a:lnTo>
                  <a:lnTo>
                    <a:pt x="209192" y="205218"/>
                  </a:lnTo>
                  <a:lnTo>
                    <a:pt x="219770" y="204978"/>
                  </a:lnTo>
                  <a:lnTo>
                    <a:pt x="254964" y="190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991130" y="5674860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3119" y="171423"/>
                  </a:lnTo>
                  <a:lnTo>
                    <a:pt x="8332" y="225097"/>
                  </a:lnTo>
                  <a:lnTo>
                    <a:pt x="12997" y="276096"/>
                  </a:lnTo>
                  <a:lnTo>
                    <a:pt x="19464" y="330358"/>
                  </a:lnTo>
                  <a:lnTo>
                    <a:pt x="2105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85845" y="5811730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21057"/>
                  </a:moveTo>
                  <a:lnTo>
                    <a:pt x="214281" y="12724"/>
                  </a:lnTo>
                  <a:lnTo>
                    <a:pt x="155151" y="10963"/>
                  </a:lnTo>
                  <a:lnTo>
                    <a:pt x="98411" y="9445"/>
                  </a:lnTo>
                  <a:lnTo>
                    <a:pt x="42142" y="2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172548" y="5864373"/>
              <a:ext cx="18624" cy="189514"/>
            </a:xfrm>
            <a:custGeom>
              <a:avLst/>
              <a:gdLst/>
              <a:ahLst/>
              <a:cxnLst/>
              <a:rect l="0" t="0" r="0" b="0"/>
              <a:pathLst>
                <a:path w="18624" h="189514">
                  <a:moveTo>
                    <a:pt x="18623" y="0"/>
                  </a:moveTo>
                  <a:lnTo>
                    <a:pt x="3969" y="58617"/>
                  </a:lnTo>
                  <a:lnTo>
                    <a:pt x="0" y="111621"/>
                  </a:lnTo>
                  <a:lnTo>
                    <a:pt x="6149" y="157099"/>
                  </a:lnTo>
                  <a:lnTo>
                    <a:pt x="809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12228" y="5738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285927" y="5811730"/>
              <a:ext cx="126343" cy="176926"/>
            </a:xfrm>
            <a:custGeom>
              <a:avLst/>
              <a:gdLst/>
              <a:ahLst/>
              <a:cxnLst/>
              <a:rect l="0" t="0" r="0" b="0"/>
              <a:pathLst>
                <a:path w="126343" h="176926">
                  <a:moveTo>
                    <a:pt x="0" y="0"/>
                  </a:moveTo>
                  <a:lnTo>
                    <a:pt x="11453" y="57265"/>
                  </a:lnTo>
                  <a:lnTo>
                    <a:pt x="24750" y="118157"/>
                  </a:lnTo>
                  <a:lnTo>
                    <a:pt x="40739" y="149913"/>
                  </a:lnTo>
                  <a:lnTo>
                    <a:pt x="60294" y="174141"/>
                  </a:lnTo>
                  <a:lnTo>
                    <a:pt x="67102" y="176925"/>
                  </a:lnTo>
                  <a:lnTo>
                    <a:pt x="73981" y="176442"/>
                  </a:lnTo>
                  <a:lnTo>
                    <a:pt x="80906" y="173780"/>
                  </a:lnTo>
                  <a:lnTo>
                    <a:pt x="85523" y="166157"/>
                  </a:lnTo>
                  <a:lnTo>
                    <a:pt x="96052" y="115013"/>
                  </a:lnTo>
                  <a:lnTo>
                    <a:pt x="109051" y="53914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46789" y="5812420"/>
              <a:ext cx="249750" cy="220410"/>
            </a:xfrm>
            <a:custGeom>
              <a:avLst/>
              <a:gdLst/>
              <a:ahLst/>
              <a:cxnLst/>
              <a:rect l="0" t="0" r="0" b="0"/>
              <a:pathLst>
                <a:path w="249750" h="220410">
                  <a:moveTo>
                    <a:pt x="39180" y="51953"/>
                  </a:moveTo>
                  <a:lnTo>
                    <a:pt x="50359" y="68721"/>
                  </a:lnTo>
                  <a:lnTo>
                    <a:pt x="58331" y="73660"/>
                  </a:lnTo>
                  <a:lnTo>
                    <a:pt x="91907" y="80611"/>
                  </a:lnTo>
                  <a:lnTo>
                    <a:pt x="145174" y="82960"/>
                  </a:lnTo>
                  <a:lnTo>
                    <a:pt x="195168" y="77835"/>
                  </a:lnTo>
                  <a:lnTo>
                    <a:pt x="222529" y="63261"/>
                  </a:lnTo>
                  <a:lnTo>
                    <a:pt x="228093" y="54812"/>
                  </a:lnTo>
                  <a:lnTo>
                    <a:pt x="234276" y="32946"/>
                  </a:lnTo>
                  <a:lnTo>
                    <a:pt x="231245" y="24074"/>
                  </a:lnTo>
                  <a:lnTo>
                    <a:pt x="224545" y="16989"/>
                  </a:lnTo>
                  <a:lnTo>
                    <a:pt x="215399" y="11096"/>
                  </a:lnTo>
                  <a:lnTo>
                    <a:pt x="174580" y="2802"/>
                  </a:lnTo>
                  <a:lnTo>
                    <a:pt x="116792" y="0"/>
                  </a:lnTo>
                  <a:lnTo>
                    <a:pt x="75564" y="1854"/>
                  </a:lnTo>
                  <a:lnTo>
                    <a:pt x="51841" y="10579"/>
                  </a:lnTo>
                  <a:lnTo>
                    <a:pt x="24345" y="34235"/>
                  </a:lnTo>
                  <a:lnTo>
                    <a:pt x="6968" y="69060"/>
                  </a:lnTo>
                  <a:lnTo>
                    <a:pt x="0" y="109014"/>
                  </a:lnTo>
                  <a:lnTo>
                    <a:pt x="9113" y="150488"/>
                  </a:lnTo>
                  <a:lnTo>
                    <a:pt x="26631" y="181234"/>
                  </a:lnTo>
                  <a:lnTo>
                    <a:pt x="46081" y="194419"/>
                  </a:lnTo>
                  <a:lnTo>
                    <a:pt x="72663" y="203008"/>
                  </a:lnTo>
                  <a:lnTo>
                    <a:pt x="127089" y="207844"/>
                  </a:lnTo>
                  <a:lnTo>
                    <a:pt x="185330" y="210446"/>
                  </a:lnTo>
                  <a:lnTo>
                    <a:pt x="235638" y="218094"/>
                  </a:lnTo>
                  <a:lnTo>
                    <a:pt x="249749" y="2204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2087983" y="4327212"/>
            <a:ext cx="810715" cy="731375"/>
            <a:chOff x="2087983" y="4327212"/>
            <a:chExt cx="810715" cy="731375"/>
          </a:xfrm>
        </p:grpSpPr>
        <p:sp>
          <p:nvSpPr>
            <p:cNvPr id="152" name="Freeform 151"/>
            <p:cNvSpPr/>
            <p:nvPr/>
          </p:nvSpPr>
          <p:spPr>
            <a:xfrm>
              <a:off x="2368911" y="470623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9" y="17958"/>
                  </a:lnTo>
                  <a:lnTo>
                    <a:pt x="2357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686962" y="4590425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48930"/>
                  </a:lnTo>
                  <a:lnTo>
                    <a:pt x="1574" y="96776"/>
                  </a:lnTo>
                  <a:lnTo>
                    <a:pt x="12587" y="154167"/>
                  </a:lnTo>
                  <a:lnTo>
                    <a:pt x="18792" y="213770"/>
                  </a:lnTo>
                  <a:lnTo>
                    <a:pt x="26950" y="261764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087983" y="4327212"/>
              <a:ext cx="810715" cy="731375"/>
            </a:xfrm>
            <a:custGeom>
              <a:avLst/>
              <a:gdLst/>
              <a:ahLst/>
              <a:cxnLst/>
              <a:rect l="0" t="0" r="0" b="0"/>
              <a:pathLst>
                <a:path w="810715" h="731375">
                  <a:moveTo>
                    <a:pt x="491498" y="105285"/>
                  </a:moveTo>
                  <a:lnTo>
                    <a:pt x="436454" y="87327"/>
                  </a:lnTo>
                  <a:lnTo>
                    <a:pt x="397330" y="79427"/>
                  </a:lnTo>
                  <a:lnTo>
                    <a:pt x="349213" y="82285"/>
                  </a:lnTo>
                  <a:lnTo>
                    <a:pt x="301421" y="85992"/>
                  </a:lnTo>
                  <a:lnTo>
                    <a:pt x="238611" y="111689"/>
                  </a:lnTo>
                  <a:lnTo>
                    <a:pt x="208339" y="123820"/>
                  </a:lnTo>
                  <a:lnTo>
                    <a:pt x="146524" y="168719"/>
                  </a:lnTo>
                  <a:lnTo>
                    <a:pt x="89480" y="223193"/>
                  </a:lnTo>
                  <a:lnTo>
                    <a:pt x="58495" y="256391"/>
                  </a:lnTo>
                  <a:lnTo>
                    <a:pt x="25017" y="311285"/>
                  </a:lnTo>
                  <a:lnTo>
                    <a:pt x="7937" y="364822"/>
                  </a:lnTo>
                  <a:lnTo>
                    <a:pt x="0" y="408353"/>
                  </a:lnTo>
                  <a:lnTo>
                    <a:pt x="769" y="465704"/>
                  </a:lnTo>
                  <a:lnTo>
                    <a:pt x="8405" y="517793"/>
                  </a:lnTo>
                  <a:lnTo>
                    <a:pt x="26065" y="576761"/>
                  </a:lnTo>
                  <a:lnTo>
                    <a:pt x="62547" y="628085"/>
                  </a:lnTo>
                  <a:lnTo>
                    <a:pt x="103399" y="662221"/>
                  </a:lnTo>
                  <a:lnTo>
                    <a:pt x="152548" y="688974"/>
                  </a:lnTo>
                  <a:lnTo>
                    <a:pt x="208256" y="710568"/>
                  </a:lnTo>
                  <a:lnTo>
                    <a:pt x="260956" y="721236"/>
                  </a:lnTo>
                  <a:lnTo>
                    <a:pt x="310756" y="726087"/>
                  </a:lnTo>
                  <a:lnTo>
                    <a:pt x="353067" y="731367"/>
                  </a:lnTo>
                  <a:lnTo>
                    <a:pt x="399168" y="731374"/>
                  </a:lnTo>
                  <a:lnTo>
                    <a:pt x="458682" y="724801"/>
                  </a:lnTo>
                  <a:lnTo>
                    <a:pt x="515822" y="717688"/>
                  </a:lnTo>
                  <a:lnTo>
                    <a:pt x="574770" y="704716"/>
                  </a:lnTo>
                  <a:lnTo>
                    <a:pt x="635479" y="686601"/>
                  </a:lnTo>
                  <a:lnTo>
                    <a:pt x="677217" y="662353"/>
                  </a:lnTo>
                  <a:lnTo>
                    <a:pt x="738987" y="614107"/>
                  </a:lnTo>
                  <a:lnTo>
                    <a:pt x="773574" y="557389"/>
                  </a:lnTo>
                  <a:lnTo>
                    <a:pt x="799834" y="494785"/>
                  </a:lnTo>
                  <a:lnTo>
                    <a:pt x="810714" y="446470"/>
                  </a:lnTo>
                  <a:lnTo>
                    <a:pt x="809230" y="391309"/>
                  </a:lnTo>
                  <a:lnTo>
                    <a:pt x="802011" y="328232"/>
                  </a:lnTo>
                  <a:lnTo>
                    <a:pt x="771483" y="267745"/>
                  </a:lnTo>
                  <a:lnTo>
                    <a:pt x="732807" y="213545"/>
                  </a:lnTo>
                  <a:lnTo>
                    <a:pt x="679474" y="153249"/>
                  </a:lnTo>
                  <a:lnTo>
                    <a:pt x="616714" y="107788"/>
                  </a:lnTo>
                  <a:lnTo>
                    <a:pt x="561466" y="77704"/>
                  </a:lnTo>
                  <a:lnTo>
                    <a:pt x="505492" y="50401"/>
                  </a:lnTo>
                  <a:lnTo>
                    <a:pt x="443137" y="32529"/>
                  </a:lnTo>
                  <a:lnTo>
                    <a:pt x="387482" y="21336"/>
                  </a:lnTo>
                  <a:lnTo>
                    <a:pt x="337066" y="10611"/>
                  </a:lnTo>
                  <a:lnTo>
                    <a:pt x="295612" y="3144"/>
                  </a:lnTo>
                  <a:lnTo>
                    <a:pt x="25987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2013-10-21T18:52:38Z</dcterms:created>
  <dcterms:modified xsi:type="dcterms:W3CDTF">2013-10-21T18:53:22Z</dcterms:modified>
</cp:coreProperties>
</file>